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83" r:id="rId5"/>
  </p:sldMasterIdLst>
  <p:notesMasterIdLst>
    <p:notesMasterId r:id="rId9"/>
  </p:notesMasterIdLst>
  <p:handoutMasterIdLst>
    <p:handoutMasterId r:id="rId10"/>
  </p:handoutMasterIdLst>
  <p:sldIdLst>
    <p:sldId id="1665" r:id="rId6"/>
    <p:sldId id="1666" r:id="rId7"/>
    <p:sldId id="1667" r:id="rId8"/>
  </p:sldIdLst>
  <p:sldSz cx="12192000" cy="6858000"/>
  <p:notesSz cx="6799263" cy="98758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83"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Максим Миненко" initials="ММ" lastIdx="1" clrIdx="0">
    <p:extLst>
      <p:ext uri="{19B8F6BF-5375-455C-9EA6-DF929625EA0E}">
        <p15:presenceInfo xmlns:p15="http://schemas.microsoft.com/office/powerpoint/2012/main" userId="bc131a4bb11ec0d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AFF"/>
    <a:srgbClr val="FF56D6"/>
    <a:srgbClr val="092DB0"/>
    <a:srgbClr val="002882"/>
    <a:srgbClr val="000514"/>
    <a:srgbClr val="424242"/>
    <a:srgbClr val="011EAA"/>
    <a:srgbClr val="333333"/>
    <a:srgbClr val="212121"/>
    <a:srgbClr val="A3B0D4"/>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7292A2E-F333-43FB-9621-5CBBE7FDCDCB}" styleName="Светлый стиль 2 — акцент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Средний стиль 1 — акцент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969" autoAdjust="0"/>
  </p:normalViewPr>
  <p:slideViewPr>
    <p:cSldViewPr snapToGrid="0">
      <p:cViewPr varScale="1">
        <p:scale>
          <a:sx n="67" d="100"/>
          <a:sy n="67" d="100"/>
        </p:scale>
        <p:origin x="618" y="60"/>
      </p:cViewPr>
      <p:guideLst>
        <p:guide pos="3840"/>
        <p:guide orient="horz" pos="2183"/>
      </p:guideLst>
    </p:cSldViewPr>
  </p:slideViewPr>
  <p:notesTextViewPr>
    <p:cViewPr>
      <p:scale>
        <a:sx n="1" d="1"/>
        <a:sy n="1" d="1"/>
      </p:scale>
      <p:origin x="0" y="0"/>
    </p:cViewPr>
  </p:notesTextViewPr>
  <p:notesViewPr>
    <p:cSldViewPr snapToGrid="0" showGuides="1">
      <p:cViewPr varScale="1">
        <p:scale>
          <a:sx n="91" d="100"/>
          <a:sy n="91" d="100"/>
        </p:scale>
        <p:origin x="3264"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7088" cy="494266"/>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587" y="0"/>
            <a:ext cx="2947088" cy="494266"/>
          </a:xfrm>
          <a:prstGeom prst="rect">
            <a:avLst/>
          </a:prstGeom>
        </p:spPr>
        <p:txBody>
          <a:bodyPr vert="horz" lIns="91440" tIns="45720" rIns="91440" bIns="45720" rtlCol="0"/>
          <a:lstStyle>
            <a:lvl1pPr algn="r">
              <a:defRPr sz="1200"/>
            </a:lvl1pPr>
          </a:lstStyle>
          <a:p>
            <a:fld id="{98D19484-E975-498D-B5CC-EB69902D7A1A}" type="datetimeFigureOut">
              <a:rPr lang="ru-RU" smtClean="0"/>
              <a:t>20.09.2021</a:t>
            </a:fld>
            <a:endParaRPr lang="ru-RU"/>
          </a:p>
        </p:txBody>
      </p:sp>
      <p:sp>
        <p:nvSpPr>
          <p:cNvPr id="4" name="Нижний колонтитул 3"/>
          <p:cNvSpPr>
            <a:spLocks noGrp="1"/>
          </p:cNvSpPr>
          <p:nvPr>
            <p:ph type="ftr" sz="quarter" idx="2"/>
          </p:nvPr>
        </p:nvSpPr>
        <p:spPr>
          <a:xfrm>
            <a:off x="0" y="9379993"/>
            <a:ext cx="2947088" cy="494266"/>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587" y="9379993"/>
            <a:ext cx="2947088" cy="494266"/>
          </a:xfrm>
          <a:prstGeom prst="rect">
            <a:avLst/>
          </a:prstGeom>
        </p:spPr>
        <p:txBody>
          <a:bodyPr vert="horz" lIns="91440" tIns="45720" rIns="91440" bIns="45720" rtlCol="0" anchor="b"/>
          <a:lstStyle>
            <a:lvl1pPr algn="r">
              <a:defRPr sz="1200"/>
            </a:lvl1pPr>
          </a:lstStyle>
          <a:p>
            <a:fld id="{29DE8806-39B1-4292-82B9-EB113B6DD005}" type="slidenum">
              <a:rPr lang="ru-RU" smtClean="0"/>
              <a:t>‹#›</a:t>
            </a:fld>
            <a:endParaRPr lang="ru-RU"/>
          </a:p>
        </p:txBody>
      </p:sp>
    </p:spTree>
    <p:extLst>
      <p:ext uri="{BB962C8B-B14F-4D97-AF65-F5344CB8AC3E}">
        <p14:creationId xmlns:p14="http://schemas.microsoft.com/office/powerpoint/2010/main" val="24973869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1"/>
            <a:ext cx="2947034" cy="493634"/>
          </a:xfrm>
          <a:prstGeom prst="rect">
            <a:avLst/>
          </a:prstGeom>
        </p:spPr>
        <p:txBody>
          <a:bodyPr vert="horz" lIns="91303" tIns="45651" rIns="91303" bIns="45651" rtlCol="0"/>
          <a:lstStyle>
            <a:lvl1pPr algn="l">
              <a:defRPr sz="1200"/>
            </a:lvl1pPr>
          </a:lstStyle>
          <a:p>
            <a:endParaRPr lang="ru-RU"/>
          </a:p>
        </p:txBody>
      </p:sp>
      <p:sp>
        <p:nvSpPr>
          <p:cNvPr id="3" name="Дата 2"/>
          <p:cNvSpPr>
            <a:spLocks noGrp="1"/>
          </p:cNvSpPr>
          <p:nvPr>
            <p:ph type="dt" idx="1"/>
          </p:nvPr>
        </p:nvSpPr>
        <p:spPr>
          <a:xfrm>
            <a:off x="3850644" y="1"/>
            <a:ext cx="2947033" cy="493634"/>
          </a:xfrm>
          <a:prstGeom prst="rect">
            <a:avLst/>
          </a:prstGeom>
        </p:spPr>
        <p:txBody>
          <a:bodyPr vert="horz" lIns="91303" tIns="45651" rIns="91303" bIns="45651" rtlCol="0"/>
          <a:lstStyle>
            <a:lvl1pPr algn="r">
              <a:defRPr sz="1200"/>
            </a:lvl1pPr>
          </a:lstStyle>
          <a:p>
            <a:fld id="{DC0A20E7-482B-4EE5-B06E-7C674C19B735}" type="datetimeFigureOut">
              <a:rPr lang="ru-RU" smtClean="0"/>
              <a:t>20.09.2021</a:t>
            </a:fld>
            <a:endParaRPr lang="ru-RU"/>
          </a:p>
        </p:txBody>
      </p:sp>
      <p:sp>
        <p:nvSpPr>
          <p:cNvPr id="4" name="Образ слайда 3"/>
          <p:cNvSpPr>
            <a:spLocks noGrp="1" noRot="1" noChangeAspect="1"/>
          </p:cNvSpPr>
          <p:nvPr>
            <p:ph type="sldImg" idx="2"/>
          </p:nvPr>
        </p:nvSpPr>
        <p:spPr>
          <a:xfrm>
            <a:off x="109538" y="741363"/>
            <a:ext cx="6580187" cy="3702050"/>
          </a:xfrm>
          <a:prstGeom prst="rect">
            <a:avLst/>
          </a:prstGeom>
          <a:noFill/>
          <a:ln w="12700">
            <a:solidFill>
              <a:prstClr val="black"/>
            </a:solidFill>
          </a:ln>
        </p:spPr>
        <p:txBody>
          <a:bodyPr vert="horz" lIns="91303" tIns="45651" rIns="91303" bIns="45651" rtlCol="0" anchor="ctr"/>
          <a:lstStyle/>
          <a:p>
            <a:endParaRPr lang="ru-RU"/>
          </a:p>
        </p:txBody>
      </p:sp>
      <p:sp>
        <p:nvSpPr>
          <p:cNvPr id="5" name="Заметки 4"/>
          <p:cNvSpPr>
            <a:spLocks noGrp="1"/>
          </p:cNvSpPr>
          <p:nvPr>
            <p:ph type="body" sz="quarter" idx="3"/>
          </p:nvPr>
        </p:nvSpPr>
        <p:spPr>
          <a:xfrm>
            <a:off x="680086" y="4690314"/>
            <a:ext cx="5439092" cy="4444285"/>
          </a:xfrm>
          <a:prstGeom prst="rect">
            <a:avLst/>
          </a:prstGeom>
        </p:spPr>
        <p:txBody>
          <a:bodyPr vert="horz" lIns="91303" tIns="45651" rIns="91303" bIns="45651"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9380628"/>
            <a:ext cx="2947034" cy="493634"/>
          </a:xfrm>
          <a:prstGeom prst="rect">
            <a:avLst/>
          </a:prstGeom>
        </p:spPr>
        <p:txBody>
          <a:bodyPr vert="horz" lIns="91303" tIns="45651" rIns="91303" bIns="45651" rtlCol="0" anchor="b"/>
          <a:lstStyle>
            <a:lvl1pPr algn="l">
              <a:defRPr sz="1200"/>
            </a:lvl1pPr>
          </a:lstStyle>
          <a:p>
            <a:endParaRPr lang="ru-RU"/>
          </a:p>
        </p:txBody>
      </p:sp>
      <p:sp>
        <p:nvSpPr>
          <p:cNvPr id="7" name="Номер слайда 6"/>
          <p:cNvSpPr>
            <a:spLocks noGrp="1"/>
          </p:cNvSpPr>
          <p:nvPr>
            <p:ph type="sldNum" sz="quarter" idx="5"/>
          </p:nvPr>
        </p:nvSpPr>
        <p:spPr>
          <a:xfrm>
            <a:off x="3850644" y="9380628"/>
            <a:ext cx="2947033" cy="493634"/>
          </a:xfrm>
          <a:prstGeom prst="rect">
            <a:avLst/>
          </a:prstGeom>
        </p:spPr>
        <p:txBody>
          <a:bodyPr vert="horz" lIns="91303" tIns="45651" rIns="91303" bIns="45651" rtlCol="0" anchor="b"/>
          <a:lstStyle>
            <a:lvl1pPr algn="r">
              <a:defRPr sz="1200"/>
            </a:lvl1pPr>
          </a:lstStyle>
          <a:p>
            <a:fld id="{A8996B2D-3AB6-4643-A396-7E5CFD02904D}" type="slidenum">
              <a:rPr lang="ru-RU" smtClean="0"/>
              <a:t>‹#›</a:t>
            </a:fld>
            <a:endParaRPr lang="ru-RU"/>
          </a:p>
        </p:txBody>
      </p:sp>
    </p:spTree>
    <p:extLst>
      <p:ext uri="{BB962C8B-B14F-4D97-AF65-F5344CB8AC3E}">
        <p14:creationId xmlns:p14="http://schemas.microsoft.com/office/powerpoint/2010/main" val="22235647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jpg"/><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Master" Target="../slideMasters/slideMaster2.xml"/><Relationship Id="rId18" Type="http://schemas.openxmlformats.org/officeDocument/2006/relationships/image" Target="../media/image10.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13.emf"/><Relationship Id="rId2" Type="http://schemas.openxmlformats.org/officeDocument/2006/relationships/tags" Target="../tags/tag3.xml"/><Relationship Id="rId16" Type="http://schemas.openxmlformats.org/officeDocument/2006/relationships/image" Target="../media/image12.jpeg"/><Relationship Id="rId1" Type="http://schemas.openxmlformats.org/officeDocument/2006/relationships/vmlDrawing" Target="../drawings/vmlDrawing2.v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1.emf"/><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oleObject" Target="../embeddings/oleObject2.bin"/></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tags" Target="../tags/tag15.xml"/><Relationship Id="rId7" Type="http://schemas.openxmlformats.org/officeDocument/2006/relationships/oleObject" Target="../embeddings/oleObject3.bin"/><Relationship Id="rId2" Type="http://schemas.openxmlformats.org/officeDocument/2006/relationships/tags" Target="../tags/tag14.xml"/><Relationship Id="rId1" Type="http://schemas.openxmlformats.org/officeDocument/2006/relationships/vmlDrawing" Target="../drawings/vmlDrawing3.vml"/><Relationship Id="rId6" Type="http://schemas.openxmlformats.org/officeDocument/2006/relationships/slideMaster" Target="../slideMasters/slideMaster2.xml"/><Relationship Id="rId5" Type="http://schemas.openxmlformats.org/officeDocument/2006/relationships/tags" Target="../tags/tag17.xml"/><Relationship Id="rId4" Type="http://schemas.openxmlformats.org/officeDocument/2006/relationships/tags" Target="../tags/tag16.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4.vml"/><Relationship Id="rId6" Type="http://schemas.openxmlformats.org/officeDocument/2006/relationships/image" Target="../media/image14.emf"/><Relationship Id="rId5" Type="http://schemas.openxmlformats.org/officeDocument/2006/relationships/oleObject" Target="../embeddings/oleObject4.bin"/><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5.vml"/><Relationship Id="rId6" Type="http://schemas.openxmlformats.org/officeDocument/2006/relationships/image" Target="../media/image14.emf"/><Relationship Id="rId5" Type="http://schemas.openxmlformats.org/officeDocument/2006/relationships/oleObject" Target="../embeddings/oleObject5.bin"/><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vmlDrawing" Target="../drawings/vmlDrawing6.vml"/><Relationship Id="rId6" Type="http://schemas.openxmlformats.org/officeDocument/2006/relationships/image" Target="../media/image14.emf"/><Relationship Id="rId5" Type="http://schemas.openxmlformats.org/officeDocument/2006/relationships/oleObject" Target="../embeddings/oleObject6.bin"/><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18" name="Заголовок 1">
            <a:extLst>
              <a:ext uri="{FF2B5EF4-FFF2-40B4-BE49-F238E27FC236}">
                <a16:creationId xmlns:a16="http://schemas.microsoft.com/office/drawing/2014/main" id="{8B36158A-9AEE-0840-82F5-4E223837A1F7}"/>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grpSp>
        <p:nvGrpSpPr>
          <p:cNvPr id="20" name="Group 17">
            <a:extLst>
              <a:ext uri="{FF2B5EF4-FFF2-40B4-BE49-F238E27FC236}">
                <a16:creationId xmlns:a16="http://schemas.microsoft.com/office/drawing/2014/main" id="{943DB7EB-0F6B-5245-9DA9-BA0E027BB20A}"/>
              </a:ext>
            </a:extLst>
          </p:cNvPr>
          <p:cNvGrpSpPr>
            <a:grpSpLocks noChangeAspect="1"/>
          </p:cNvGrpSpPr>
          <p:nvPr userDrawn="1"/>
        </p:nvGrpSpPr>
        <p:grpSpPr>
          <a:xfrm>
            <a:off x="10311203" y="355612"/>
            <a:ext cx="1401792" cy="500399"/>
            <a:chOff x="4138328" y="2729353"/>
            <a:chExt cx="3915342" cy="1397663"/>
          </a:xfrm>
        </p:grpSpPr>
        <p:sp>
          <p:nvSpPr>
            <p:cNvPr id="21" name="Freeform 18">
              <a:extLst>
                <a:ext uri="{FF2B5EF4-FFF2-40B4-BE49-F238E27FC236}">
                  <a16:creationId xmlns:a16="http://schemas.microsoft.com/office/drawing/2014/main" id="{CCB37B5B-A220-1742-86B8-8142A4018641}"/>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22" name="Freeform 19">
              <a:extLst>
                <a:ext uri="{FF2B5EF4-FFF2-40B4-BE49-F238E27FC236}">
                  <a16:creationId xmlns:a16="http://schemas.microsoft.com/office/drawing/2014/main" id="{B3CB563C-DFC1-C04E-B23D-BBAC16E93F64}"/>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3" name="Freeform 20">
              <a:extLst>
                <a:ext uri="{FF2B5EF4-FFF2-40B4-BE49-F238E27FC236}">
                  <a16:creationId xmlns:a16="http://schemas.microsoft.com/office/drawing/2014/main" id="{D60DE091-C7DD-A44B-A27D-F497C159087D}"/>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4" name="Freeform 21">
              <a:extLst>
                <a:ext uri="{FF2B5EF4-FFF2-40B4-BE49-F238E27FC236}">
                  <a16:creationId xmlns:a16="http://schemas.microsoft.com/office/drawing/2014/main" id="{8BE97A39-BD24-3E4F-AF03-43FE1C0155B5}"/>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2943825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Только заголовок">
    <p:spTree>
      <p:nvGrpSpPr>
        <p:cNvPr id="1" name=""/>
        <p:cNvGrpSpPr/>
        <p:nvPr/>
      </p:nvGrpSpPr>
      <p:grpSpPr>
        <a:xfrm>
          <a:off x="0" y="0"/>
          <a:ext cx="0" cy="0"/>
          <a:chOff x="0" y="0"/>
          <a:chExt cx="0" cy="0"/>
        </a:xfrm>
      </p:grpSpPr>
      <p:pic>
        <p:nvPicPr>
          <p:cNvPr id="12" name="Рисунок 11">
            <a:extLst>
              <a:ext uri="{FF2B5EF4-FFF2-40B4-BE49-F238E27FC236}">
                <a16:creationId xmlns:a16="http://schemas.microsoft.com/office/drawing/2014/main" id="{3538C574-7646-4401-A97D-FE79C1A54BC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29175" y="1"/>
            <a:ext cx="7362825" cy="6874041"/>
          </a:xfrm>
          <a:prstGeom prst="rect">
            <a:avLst/>
          </a:prstGeom>
        </p:spPr>
      </p:pic>
      <p:sp>
        <p:nvSpPr>
          <p:cNvPr id="14" name="Прямоугольник 13">
            <a:extLst>
              <a:ext uri="{FF2B5EF4-FFF2-40B4-BE49-F238E27FC236}">
                <a16:creationId xmlns:a16="http://schemas.microsoft.com/office/drawing/2014/main" id="{95893326-1150-48FF-AB96-9A85D9FF3D72}"/>
              </a:ext>
            </a:extLst>
          </p:cNvPr>
          <p:cNvSpPr/>
          <p:nvPr userDrawn="1"/>
        </p:nvSpPr>
        <p:spPr>
          <a:xfrm>
            <a:off x="0" y="16042"/>
            <a:ext cx="11395328" cy="6858000"/>
          </a:xfrm>
          <a:prstGeom prst="rect">
            <a:avLst/>
          </a:prstGeom>
          <a:gradFill>
            <a:gsLst>
              <a:gs pos="70000">
                <a:srgbClr val="FFFFFF">
                  <a:alpha val="47000"/>
                </a:srgbClr>
              </a:gs>
              <a:gs pos="46000">
                <a:schemeClr val="bg1"/>
              </a:gs>
              <a:gs pos="100000">
                <a:schemeClr val="bg1">
                  <a:alpha val="0"/>
                </a:schemeClr>
              </a:gs>
            </a:gsLst>
            <a:lin ang="0" scaled="0"/>
          </a:gradFill>
          <a:ln w="6350">
            <a:noFill/>
          </a:ln>
          <a:effectLst>
            <a:outerShdw blurRad="114300" dist="63500" dir="2700000" algn="ctr"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18" name="Заголовок 1">
            <a:extLst>
              <a:ext uri="{FF2B5EF4-FFF2-40B4-BE49-F238E27FC236}">
                <a16:creationId xmlns:a16="http://schemas.microsoft.com/office/drawing/2014/main" id="{8B36158A-9AEE-0840-82F5-4E223837A1F7}"/>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grpSp>
        <p:nvGrpSpPr>
          <p:cNvPr id="20" name="Group 17">
            <a:extLst>
              <a:ext uri="{FF2B5EF4-FFF2-40B4-BE49-F238E27FC236}">
                <a16:creationId xmlns:a16="http://schemas.microsoft.com/office/drawing/2014/main" id="{943DB7EB-0F6B-5245-9DA9-BA0E027BB20A}"/>
              </a:ext>
            </a:extLst>
          </p:cNvPr>
          <p:cNvGrpSpPr>
            <a:grpSpLocks noChangeAspect="1"/>
          </p:cNvGrpSpPr>
          <p:nvPr userDrawn="1"/>
        </p:nvGrpSpPr>
        <p:grpSpPr>
          <a:xfrm>
            <a:off x="10311203" y="355612"/>
            <a:ext cx="1401792" cy="500399"/>
            <a:chOff x="4138328" y="2729353"/>
            <a:chExt cx="3915342" cy="1397663"/>
          </a:xfrm>
        </p:grpSpPr>
        <p:sp>
          <p:nvSpPr>
            <p:cNvPr id="21" name="Freeform 18">
              <a:extLst>
                <a:ext uri="{FF2B5EF4-FFF2-40B4-BE49-F238E27FC236}">
                  <a16:creationId xmlns:a16="http://schemas.microsoft.com/office/drawing/2014/main" id="{CCB37B5B-A220-1742-86B8-8142A4018641}"/>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22" name="Freeform 19">
              <a:extLst>
                <a:ext uri="{FF2B5EF4-FFF2-40B4-BE49-F238E27FC236}">
                  <a16:creationId xmlns:a16="http://schemas.microsoft.com/office/drawing/2014/main" id="{B3CB563C-DFC1-C04E-B23D-BBAC16E93F64}"/>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3" name="Freeform 20">
              <a:extLst>
                <a:ext uri="{FF2B5EF4-FFF2-40B4-BE49-F238E27FC236}">
                  <a16:creationId xmlns:a16="http://schemas.microsoft.com/office/drawing/2014/main" id="{D60DE091-C7DD-A44B-A27D-F497C159087D}"/>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4" name="Freeform 21">
              <a:extLst>
                <a:ext uri="{FF2B5EF4-FFF2-40B4-BE49-F238E27FC236}">
                  <a16:creationId xmlns:a16="http://schemas.microsoft.com/office/drawing/2014/main" id="{8BE97A39-BD24-3E4F-AF03-43FE1C0155B5}"/>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1145080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Только заголовок">
    <p:spTree>
      <p:nvGrpSpPr>
        <p:cNvPr id="1" name=""/>
        <p:cNvGrpSpPr/>
        <p:nvPr/>
      </p:nvGrpSpPr>
      <p:grpSpPr>
        <a:xfrm>
          <a:off x="0" y="0"/>
          <a:ext cx="0" cy="0"/>
          <a:chOff x="0" y="0"/>
          <a:chExt cx="0" cy="0"/>
        </a:xfrm>
      </p:grpSpPr>
      <p:pic>
        <p:nvPicPr>
          <p:cNvPr id="12" name="Рисунок 11" descr="Изображение выглядит как мужчина, здание, снег, держит&#10;&#10;Автоматически созданное описание">
            <a:extLst>
              <a:ext uri="{FF2B5EF4-FFF2-40B4-BE49-F238E27FC236}">
                <a16:creationId xmlns:a16="http://schemas.microsoft.com/office/drawing/2014/main" id="{21190608-2387-4306-B1BF-76D03B56B0C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29175" y="-1"/>
            <a:ext cx="7362825" cy="6857999"/>
          </a:xfrm>
          <a:prstGeom prst="rect">
            <a:avLst/>
          </a:prstGeom>
        </p:spPr>
      </p:pic>
      <p:sp>
        <p:nvSpPr>
          <p:cNvPr id="14" name="Прямоугольник 13">
            <a:extLst>
              <a:ext uri="{FF2B5EF4-FFF2-40B4-BE49-F238E27FC236}">
                <a16:creationId xmlns:a16="http://schemas.microsoft.com/office/drawing/2014/main" id="{B8BE54FB-74FD-4702-803C-E6B5608AE9FA}"/>
              </a:ext>
            </a:extLst>
          </p:cNvPr>
          <p:cNvSpPr/>
          <p:nvPr userDrawn="1"/>
        </p:nvSpPr>
        <p:spPr>
          <a:xfrm>
            <a:off x="0" y="0"/>
            <a:ext cx="10099444" cy="6858000"/>
          </a:xfrm>
          <a:prstGeom prst="rect">
            <a:avLst/>
          </a:prstGeom>
          <a:gradFill>
            <a:gsLst>
              <a:gs pos="78000">
                <a:srgbClr val="FFFFFF">
                  <a:alpha val="47000"/>
                </a:srgbClr>
              </a:gs>
              <a:gs pos="55000">
                <a:schemeClr val="bg1"/>
              </a:gs>
              <a:gs pos="100000">
                <a:schemeClr val="bg1">
                  <a:alpha val="0"/>
                </a:schemeClr>
              </a:gs>
            </a:gsLst>
            <a:lin ang="0" scaled="0"/>
          </a:gradFill>
          <a:ln w="6350">
            <a:noFill/>
          </a:ln>
          <a:effectLst>
            <a:outerShdw blurRad="114300" dist="63500" dir="2700000" algn="ctr"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18" name="Заголовок 1">
            <a:extLst>
              <a:ext uri="{FF2B5EF4-FFF2-40B4-BE49-F238E27FC236}">
                <a16:creationId xmlns:a16="http://schemas.microsoft.com/office/drawing/2014/main" id="{8B36158A-9AEE-0840-82F5-4E223837A1F7}"/>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grpSp>
        <p:nvGrpSpPr>
          <p:cNvPr id="20" name="Group 17">
            <a:extLst>
              <a:ext uri="{FF2B5EF4-FFF2-40B4-BE49-F238E27FC236}">
                <a16:creationId xmlns:a16="http://schemas.microsoft.com/office/drawing/2014/main" id="{943DB7EB-0F6B-5245-9DA9-BA0E027BB20A}"/>
              </a:ext>
            </a:extLst>
          </p:cNvPr>
          <p:cNvGrpSpPr>
            <a:grpSpLocks noChangeAspect="1"/>
          </p:cNvGrpSpPr>
          <p:nvPr userDrawn="1"/>
        </p:nvGrpSpPr>
        <p:grpSpPr>
          <a:xfrm>
            <a:off x="10311203" y="355612"/>
            <a:ext cx="1401792" cy="500399"/>
            <a:chOff x="4138328" y="2729353"/>
            <a:chExt cx="3915342" cy="1397663"/>
          </a:xfrm>
        </p:grpSpPr>
        <p:sp>
          <p:nvSpPr>
            <p:cNvPr id="21" name="Freeform 18">
              <a:extLst>
                <a:ext uri="{FF2B5EF4-FFF2-40B4-BE49-F238E27FC236}">
                  <a16:creationId xmlns:a16="http://schemas.microsoft.com/office/drawing/2014/main" id="{CCB37B5B-A220-1742-86B8-8142A4018641}"/>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22" name="Freeform 19">
              <a:extLst>
                <a:ext uri="{FF2B5EF4-FFF2-40B4-BE49-F238E27FC236}">
                  <a16:creationId xmlns:a16="http://schemas.microsoft.com/office/drawing/2014/main" id="{B3CB563C-DFC1-C04E-B23D-BBAC16E93F64}"/>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3" name="Freeform 20">
              <a:extLst>
                <a:ext uri="{FF2B5EF4-FFF2-40B4-BE49-F238E27FC236}">
                  <a16:creationId xmlns:a16="http://schemas.microsoft.com/office/drawing/2014/main" id="{D60DE091-C7DD-A44B-A27D-F497C159087D}"/>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4" name="Freeform 21">
              <a:extLst>
                <a:ext uri="{FF2B5EF4-FFF2-40B4-BE49-F238E27FC236}">
                  <a16:creationId xmlns:a16="http://schemas.microsoft.com/office/drawing/2014/main" id="{8BE97A39-BD24-3E4F-AF03-43FE1C0155B5}"/>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1402355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Только заголовок">
    <p:spTree>
      <p:nvGrpSpPr>
        <p:cNvPr id="1" name=""/>
        <p:cNvGrpSpPr/>
        <p:nvPr/>
      </p:nvGrpSpPr>
      <p:grpSpPr>
        <a:xfrm>
          <a:off x="0" y="0"/>
          <a:ext cx="0" cy="0"/>
          <a:chOff x="0" y="0"/>
          <a:chExt cx="0" cy="0"/>
        </a:xfrm>
      </p:grpSpPr>
      <p:pic>
        <p:nvPicPr>
          <p:cNvPr id="12" name="Рисунок 11" descr="Изображение выглядит как клавиатура, внутренний, компьютер, сидит&#10;&#10;Автоматически созданное описание">
            <a:extLst>
              <a:ext uri="{FF2B5EF4-FFF2-40B4-BE49-F238E27FC236}">
                <a16:creationId xmlns:a16="http://schemas.microsoft.com/office/drawing/2014/main" id="{54AC2B35-A47B-4E5B-BC02-ABCB36620AC1}"/>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9142800" y="0"/>
            <a:ext cx="3049200" cy="6858000"/>
          </a:xfrm>
          <a:custGeom>
            <a:avLst/>
            <a:gdLst>
              <a:gd name="connsiteX0" fmla="*/ 0 w 3049200"/>
              <a:gd name="connsiteY0" fmla="*/ 0 h 6858000"/>
              <a:gd name="connsiteX1" fmla="*/ 3049200 w 3049200"/>
              <a:gd name="connsiteY1" fmla="*/ 0 h 6858000"/>
              <a:gd name="connsiteX2" fmla="*/ 3049200 w 3049200"/>
              <a:gd name="connsiteY2" fmla="*/ 6858000 h 6858000"/>
              <a:gd name="connsiteX3" fmla="*/ 0 w 3049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9200" h="6858000">
                <a:moveTo>
                  <a:pt x="0" y="0"/>
                </a:moveTo>
                <a:lnTo>
                  <a:pt x="3049200" y="0"/>
                </a:lnTo>
                <a:lnTo>
                  <a:pt x="3049200" y="6858000"/>
                </a:lnTo>
                <a:lnTo>
                  <a:pt x="0" y="6858000"/>
                </a:lnTo>
                <a:close/>
              </a:path>
            </a:pathLst>
          </a:custGeom>
        </p:spPr>
      </p:pic>
      <p:pic>
        <p:nvPicPr>
          <p:cNvPr id="14" name="Рисунок 13">
            <a:extLst>
              <a:ext uri="{FF2B5EF4-FFF2-40B4-BE49-F238E27FC236}">
                <a16:creationId xmlns:a16="http://schemas.microsoft.com/office/drawing/2014/main" id="{83AE19A1-C135-409B-8508-81D21227632A}"/>
              </a:ext>
            </a:extLst>
          </p:cNvPr>
          <p:cNvPicPr>
            <a:picLocks noChangeAspect="1"/>
          </p:cNvPicPr>
          <p:nvPr userDrawn="1"/>
        </p:nvPicPr>
        <p:blipFill rotWithShape="1">
          <a:blip r:embed="rId3">
            <a:extLst>
              <a:ext uri="{28A0092B-C50C-407E-A947-70E740481C1C}">
                <a14:useLocalDpi xmlns:a14="http://schemas.microsoft.com/office/drawing/2010/main"/>
              </a:ext>
            </a:extLst>
          </a:blip>
          <a:srcRect/>
          <a:stretch/>
        </p:blipFill>
        <p:spPr>
          <a:xfrm>
            <a:off x="6100763" y="0"/>
            <a:ext cx="3048000" cy="6858000"/>
          </a:xfrm>
          <a:custGeom>
            <a:avLst/>
            <a:gdLst>
              <a:gd name="connsiteX0" fmla="*/ 0 w 3049200"/>
              <a:gd name="connsiteY0" fmla="*/ 0 h 6858000"/>
              <a:gd name="connsiteX1" fmla="*/ 3049200 w 3049200"/>
              <a:gd name="connsiteY1" fmla="*/ 0 h 6858000"/>
              <a:gd name="connsiteX2" fmla="*/ 3049200 w 3049200"/>
              <a:gd name="connsiteY2" fmla="*/ 6858000 h 6858000"/>
              <a:gd name="connsiteX3" fmla="*/ 0 w 3049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9200" h="6858000">
                <a:moveTo>
                  <a:pt x="0" y="0"/>
                </a:moveTo>
                <a:lnTo>
                  <a:pt x="3049200" y="0"/>
                </a:lnTo>
                <a:lnTo>
                  <a:pt x="3049200" y="6858000"/>
                </a:lnTo>
                <a:lnTo>
                  <a:pt x="0" y="6858000"/>
                </a:lnTo>
                <a:close/>
              </a:path>
            </a:pathLst>
          </a:custGeom>
        </p:spPr>
      </p:pic>
      <p:pic>
        <p:nvPicPr>
          <p:cNvPr id="15" name="Рисунок 14">
            <a:extLst>
              <a:ext uri="{FF2B5EF4-FFF2-40B4-BE49-F238E27FC236}">
                <a16:creationId xmlns:a16="http://schemas.microsoft.com/office/drawing/2014/main" id="{BE27EAFD-B458-441B-8C03-734097287214}"/>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3050000" y="0"/>
            <a:ext cx="3049200" cy="6858000"/>
          </a:xfrm>
          <a:custGeom>
            <a:avLst/>
            <a:gdLst>
              <a:gd name="connsiteX0" fmla="*/ 0 w 3049200"/>
              <a:gd name="connsiteY0" fmla="*/ 0 h 6858000"/>
              <a:gd name="connsiteX1" fmla="*/ 3049200 w 3049200"/>
              <a:gd name="connsiteY1" fmla="*/ 0 h 6858000"/>
              <a:gd name="connsiteX2" fmla="*/ 3049200 w 3049200"/>
              <a:gd name="connsiteY2" fmla="*/ 6858000 h 6858000"/>
              <a:gd name="connsiteX3" fmla="*/ 0 w 3049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9200" h="6858000">
                <a:moveTo>
                  <a:pt x="0" y="0"/>
                </a:moveTo>
                <a:lnTo>
                  <a:pt x="3049200" y="0"/>
                </a:lnTo>
                <a:lnTo>
                  <a:pt x="3049200" y="6858000"/>
                </a:lnTo>
                <a:lnTo>
                  <a:pt x="0" y="6858000"/>
                </a:lnTo>
                <a:close/>
              </a:path>
            </a:pathLst>
          </a:custGeom>
        </p:spPr>
      </p:pic>
      <p:pic>
        <p:nvPicPr>
          <p:cNvPr id="16" name="Рисунок 15">
            <a:extLst>
              <a:ext uri="{FF2B5EF4-FFF2-40B4-BE49-F238E27FC236}">
                <a16:creationId xmlns:a16="http://schemas.microsoft.com/office/drawing/2014/main" id="{5D77FA8A-9018-4C99-B274-DE169082122F}"/>
              </a:ext>
            </a:extLst>
          </p:cNvPr>
          <p:cNvPicPr>
            <a:picLocks noChangeAspect="1"/>
          </p:cNvPicPr>
          <p:nvPr userDrawn="1"/>
        </p:nvPicPr>
        <p:blipFill rotWithShape="1">
          <a:blip r:embed="rId5">
            <a:extLst>
              <a:ext uri="{28A0092B-C50C-407E-A947-70E740481C1C}">
                <a14:useLocalDpi xmlns:a14="http://schemas.microsoft.com/office/drawing/2010/main"/>
              </a:ext>
            </a:extLst>
          </a:blip>
          <a:srcRect/>
          <a:stretch/>
        </p:blipFill>
        <p:spPr>
          <a:xfrm>
            <a:off x="0" y="0"/>
            <a:ext cx="3047584" cy="6858000"/>
          </a:xfrm>
          <a:custGeom>
            <a:avLst/>
            <a:gdLst>
              <a:gd name="connsiteX0" fmla="*/ 0 w 3047584"/>
              <a:gd name="connsiteY0" fmla="*/ 0 h 6858000"/>
              <a:gd name="connsiteX1" fmla="*/ 3047584 w 3047584"/>
              <a:gd name="connsiteY1" fmla="*/ 0 h 6858000"/>
              <a:gd name="connsiteX2" fmla="*/ 3047584 w 3047584"/>
              <a:gd name="connsiteY2" fmla="*/ 6858000 h 6858000"/>
              <a:gd name="connsiteX3" fmla="*/ 0 w 30475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7584" h="6858000">
                <a:moveTo>
                  <a:pt x="0" y="0"/>
                </a:moveTo>
                <a:lnTo>
                  <a:pt x="3047584" y="0"/>
                </a:lnTo>
                <a:lnTo>
                  <a:pt x="3047584" y="6858000"/>
                </a:lnTo>
                <a:lnTo>
                  <a:pt x="0" y="6858000"/>
                </a:lnTo>
                <a:close/>
              </a:path>
            </a:pathLst>
          </a:custGeom>
        </p:spPr>
      </p:pic>
      <p:sp>
        <p:nvSpPr>
          <p:cNvPr id="17" name="Прямоугольник 16">
            <a:extLst>
              <a:ext uri="{FF2B5EF4-FFF2-40B4-BE49-F238E27FC236}">
                <a16:creationId xmlns:a16="http://schemas.microsoft.com/office/drawing/2014/main" id="{7196E6E3-CA46-4488-9E38-21F2046E4B95}"/>
              </a:ext>
            </a:extLst>
          </p:cNvPr>
          <p:cNvSpPr/>
          <p:nvPr userDrawn="1"/>
        </p:nvSpPr>
        <p:spPr>
          <a:xfrm>
            <a:off x="6100000" y="0"/>
            <a:ext cx="3049200" cy="6858000"/>
          </a:xfrm>
          <a:prstGeom prst="rect">
            <a:avLst/>
          </a:prstGeom>
          <a:gradFill>
            <a:gsLst>
              <a:gs pos="0">
                <a:srgbClr val="002882">
                  <a:alpha val="40000"/>
                </a:srgbClr>
              </a:gs>
              <a:gs pos="99000">
                <a:srgbClr val="011B6B"/>
              </a:gs>
            </a:gsLst>
            <a:lin ang="2700000" scaled="0"/>
          </a:gradFill>
          <a:ln w="6350">
            <a:noFill/>
          </a:ln>
          <a:effectLst>
            <a:outerShdw blurRad="114300" dist="63500" dir="2700000" algn="ctr"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5" name="Прямоугольник 24">
            <a:extLst>
              <a:ext uri="{FF2B5EF4-FFF2-40B4-BE49-F238E27FC236}">
                <a16:creationId xmlns:a16="http://schemas.microsoft.com/office/drawing/2014/main" id="{4BDC8509-584A-44FF-AA2D-29CEC8BA1AAA}"/>
              </a:ext>
            </a:extLst>
          </p:cNvPr>
          <p:cNvSpPr/>
          <p:nvPr userDrawn="1"/>
        </p:nvSpPr>
        <p:spPr>
          <a:xfrm>
            <a:off x="3039600" y="0"/>
            <a:ext cx="3056400" cy="6858000"/>
          </a:xfrm>
          <a:prstGeom prst="rect">
            <a:avLst/>
          </a:prstGeom>
          <a:gradFill>
            <a:gsLst>
              <a:gs pos="0">
                <a:srgbClr val="002882">
                  <a:alpha val="40000"/>
                </a:srgbClr>
              </a:gs>
              <a:gs pos="99000">
                <a:srgbClr val="011B6B"/>
              </a:gs>
            </a:gsLst>
            <a:lin ang="2700000" scaled="0"/>
          </a:gradFill>
          <a:ln w="6350">
            <a:noFill/>
          </a:ln>
          <a:effectLst>
            <a:outerShdw blurRad="114300" dist="63500" dir="2700000" algn="ctr"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Прямоугольник 25">
            <a:extLst>
              <a:ext uri="{FF2B5EF4-FFF2-40B4-BE49-F238E27FC236}">
                <a16:creationId xmlns:a16="http://schemas.microsoft.com/office/drawing/2014/main" id="{D63B13C2-DBD0-46D8-87B5-9BB5B83A463B}"/>
              </a:ext>
            </a:extLst>
          </p:cNvPr>
          <p:cNvSpPr/>
          <p:nvPr userDrawn="1"/>
        </p:nvSpPr>
        <p:spPr>
          <a:xfrm>
            <a:off x="0" y="0"/>
            <a:ext cx="3047584" cy="6858000"/>
          </a:xfrm>
          <a:prstGeom prst="rect">
            <a:avLst/>
          </a:prstGeom>
          <a:gradFill>
            <a:gsLst>
              <a:gs pos="0">
                <a:srgbClr val="002882">
                  <a:alpha val="40000"/>
                </a:srgbClr>
              </a:gs>
              <a:gs pos="99000">
                <a:srgbClr val="011B6B"/>
              </a:gs>
            </a:gsLst>
            <a:lin ang="2700000" scaled="0"/>
          </a:gradFill>
          <a:ln w="6350">
            <a:noFill/>
          </a:ln>
          <a:effectLst>
            <a:outerShdw blurRad="114300" dist="63500" dir="2700000" algn="ctr"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Прямоугольник 26">
            <a:extLst>
              <a:ext uri="{FF2B5EF4-FFF2-40B4-BE49-F238E27FC236}">
                <a16:creationId xmlns:a16="http://schemas.microsoft.com/office/drawing/2014/main" id="{0033A720-6236-43F7-8310-0818D97F3F98}"/>
              </a:ext>
            </a:extLst>
          </p:cNvPr>
          <p:cNvSpPr/>
          <p:nvPr userDrawn="1"/>
        </p:nvSpPr>
        <p:spPr>
          <a:xfrm>
            <a:off x="9142800" y="0"/>
            <a:ext cx="3049200" cy="6858000"/>
          </a:xfrm>
          <a:prstGeom prst="rect">
            <a:avLst/>
          </a:prstGeom>
          <a:gradFill>
            <a:gsLst>
              <a:gs pos="0">
                <a:srgbClr val="002882">
                  <a:alpha val="40000"/>
                </a:srgbClr>
              </a:gs>
              <a:gs pos="99000">
                <a:srgbClr val="011B6B"/>
              </a:gs>
            </a:gsLst>
            <a:lin ang="2700000" scaled="0"/>
          </a:gradFill>
          <a:ln w="6350">
            <a:noFill/>
          </a:ln>
          <a:effectLst>
            <a:outerShdw blurRad="114300" dist="63500" dir="2700000" algn="ctr" rotWithShape="0">
              <a:srgbClr val="000000">
                <a:alpha val="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18" name="Заголовок 1">
            <a:extLst>
              <a:ext uri="{FF2B5EF4-FFF2-40B4-BE49-F238E27FC236}">
                <a16:creationId xmlns:a16="http://schemas.microsoft.com/office/drawing/2014/main" id="{8B36158A-9AEE-0840-82F5-4E223837A1F7}"/>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bg1"/>
                </a:solidFill>
                <a:effectLst/>
                <a:latin typeface="+mj-lt"/>
              </a:defRPr>
            </a:lvl1pPr>
          </a:lstStyle>
          <a:p>
            <a:r>
              <a:rPr lang="ru-RU" dirty="0"/>
              <a:t>ОБРАЗЕЦ ЗАГОЛОВКА</a:t>
            </a:r>
            <a:br>
              <a:rPr lang="ru-RU" dirty="0"/>
            </a:br>
            <a:r>
              <a:rPr lang="ru-RU" dirty="0"/>
              <a:t>В ДВЕ СТРОКИ</a:t>
            </a:r>
          </a:p>
        </p:txBody>
      </p:sp>
      <p:grpSp>
        <p:nvGrpSpPr>
          <p:cNvPr id="33" name="Group 17">
            <a:extLst>
              <a:ext uri="{FF2B5EF4-FFF2-40B4-BE49-F238E27FC236}">
                <a16:creationId xmlns:a16="http://schemas.microsoft.com/office/drawing/2014/main" id="{0C4DB0B1-5FC0-4FD0-944B-14AEC6A1205C}"/>
              </a:ext>
            </a:extLst>
          </p:cNvPr>
          <p:cNvGrpSpPr>
            <a:grpSpLocks noChangeAspect="1"/>
          </p:cNvGrpSpPr>
          <p:nvPr userDrawn="1"/>
        </p:nvGrpSpPr>
        <p:grpSpPr>
          <a:xfrm>
            <a:off x="10311203" y="355612"/>
            <a:ext cx="1401792" cy="500399"/>
            <a:chOff x="4138328" y="2729353"/>
            <a:chExt cx="3915342" cy="1397663"/>
          </a:xfrm>
        </p:grpSpPr>
        <p:sp>
          <p:nvSpPr>
            <p:cNvPr id="34" name="Freeform 18">
              <a:extLst>
                <a:ext uri="{FF2B5EF4-FFF2-40B4-BE49-F238E27FC236}">
                  <a16:creationId xmlns:a16="http://schemas.microsoft.com/office/drawing/2014/main" id="{5D5A5A58-825A-4E7C-AD5C-B4CC747B4F1F}"/>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35" name="Freeform 19">
              <a:extLst>
                <a:ext uri="{FF2B5EF4-FFF2-40B4-BE49-F238E27FC236}">
                  <a16:creationId xmlns:a16="http://schemas.microsoft.com/office/drawing/2014/main" id="{633FAEB1-CB1D-44D9-B69E-65052A821134}"/>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bg1"/>
            </a:solidFill>
            <a:ln w="8132" cap="flat">
              <a:noFill/>
              <a:prstDash val="solid"/>
              <a:miter/>
            </a:ln>
          </p:spPr>
          <p:txBody>
            <a:bodyPr rtlCol="0" anchor="ctr"/>
            <a:lstStyle/>
            <a:p>
              <a:endParaRPr lang="ru-RU"/>
            </a:p>
          </p:txBody>
        </p:sp>
        <p:sp>
          <p:nvSpPr>
            <p:cNvPr id="36" name="Freeform 20">
              <a:extLst>
                <a:ext uri="{FF2B5EF4-FFF2-40B4-BE49-F238E27FC236}">
                  <a16:creationId xmlns:a16="http://schemas.microsoft.com/office/drawing/2014/main" id="{03C84947-2282-40B1-A550-72AD1290A55F}"/>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37" name="Freeform 21">
              <a:extLst>
                <a:ext uri="{FF2B5EF4-FFF2-40B4-BE49-F238E27FC236}">
                  <a16:creationId xmlns:a16="http://schemas.microsoft.com/office/drawing/2014/main" id="{A555C434-2259-42DB-A604-166E1FEDE656}"/>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3043191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Только заголовок">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F1DB22CE-0A16-408D-8625-29ED6507E66E}"/>
              </a:ext>
            </a:extLst>
          </p:cNvPr>
          <p:cNvSpPr>
            <a:spLocks noGrp="1"/>
          </p:cNvSpPr>
          <p:nvPr>
            <p:ph type="pic" sz="quarter" idx="11"/>
          </p:nvPr>
        </p:nvSpPr>
        <p:spPr>
          <a:xfrm>
            <a:off x="4829175" y="-1"/>
            <a:ext cx="7362825" cy="6857999"/>
          </a:xfrm>
          <a:prstGeom prst="rect">
            <a:avLst/>
          </a:prstGeom>
        </p:spPr>
        <p:txBody>
          <a:bodyPr/>
          <a:lstStyle>
            <a:lvl1pPr marL="0" indent="0">
              <a:buNone/>
              <a:defRPr sz="2400"/>
            </a:lvl1pPr>
          </a:lstStyle>
          <a:p>
            <a:r>
              <a:rPr lang="ru-RU"/>
              <a:t>Вставка рисунка</a:t>
            </a:r>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Заголовок 1">
            <a:extLst>
              <a:ext uri="{FF2B5EF4-FFF2-40B4-BE49-F238E27FC236}">
                <a16:creationId xmlns:a16="http://schemas.microsoft.com/office/drawing/2014/main" id="{B92B1033-9438-4513-B1B3-92F94A302828}"/>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grpSp>
        <p:nvGrpSpPr>
          <p:cNvPr id="12" name="Group 17">
            <a:extLst>
              <a:ext uri="{FF2B5EF4-FFF2-40B4-BE49-F238E27FC236}">
                <a16:creationId xmlns:a16="http://schemas.microsoft.com/office/drawing/2014/main" id="{A20CE1C6-DDCE-4549-9847-14AF201A0F1A}"/>
              </a:ext>
            </a:extLst>
          </p:cNvPr>
          <p:cNvGrpSpPr>
            <a:grpSpLocks noChangeAspect="1"/>
          </p:cNvGrpSpPr>
          <p:nvPr userDrawn="1"/>
        </p:nvGrpSpPr>
        <p:grpSpPr>
          <a:xfrm>
            <a:off x="10311203" y="355612"/>
            <a:ext cx="1401792" cy="500399"/>
            <a:chOff x="4138328" y="2729353"/>
            <a:chExt cx="3915342" cy="1397663"/>
          </a:xfrm>
        </p:grpSpPr>
        <p:sp>
          <p:nvSpPr>
            <p:cNvPr id="14" name="Freeform 18">
              <a:extLst>
                <a:ext uri="{FF2B5EF4-FFF2-40B4-BE49-F238E27FC236}">
                  <a16:creationId xmlns:a16="http://schemas.microsoft.com/office/drawing/2014/main" id="{5AC81DF8-A141-2746-81BC-A5BB169234DA}"/>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15" name="Freeform 19">
              <a:extLst>
                <a:ext uri="{FF2B5EF4-FFF2-40B4-BE49-F238E27FC236}">
                  <a16:creationId xmlns:a16="http://schemas.microsoft.com/office/drawing/2014/main" id="{3496850A-59A6-9C41-8495-084AEFE54B82}"/>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16" name="Freeform 20">
              <a:extLst>
                <a:ext uri="{FF2B5EF4-FFF2-40B4-BE49-F238E27FC236}">
                  <a16:creationId xmlns:a16="http://schemas.microsoft.com/office/drawing/2014/main" id="{1B47F93F-953F-BE4F-9FF5-F82FA2F5A658}"/>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17" name="Freeform 21">
              <a:extLst>
                <a:ext uri="{FF2B5EF4-FFF2-40B4-BE49-F238E27FC236}">
                  <a16:creationId xmlns:a16="http://schemas.microsoft.com/office/drawing/2014/main" id="{58B0CD00-A1B7-1F4A-ABAC-ED168C907525}"/>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18265533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Только заголовок">
    <p:spTree>
      <p:nvGrpSpPr>
        <p:cNvPr id="1" name=""/>
        <p:cNvGrpSpPr/>
        <p:nvPr/>
      </p:nvGrpSpPr>
      <p:grpSpPr>
        <a:xfrm>
          <a:off x="0" y="0"/>
          <a:ext cx="0" cy="0"/>
          <a:chOff x="0" y="0"/>
          <a:chExt cx="0" cy="0"/>
        </a:xfrm>
      </p:grpSpPr>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Заголовок 1">
            <a:extLst>
              <a:ext uri="{FF2B5EF4-FFF2-40B4-BE49-F238E27FC236}">
                <a16:creationId xmlns:a16="http://schemas.microsoft.com/office/drawing/2014/main" id="{B92B1033-9438-4513-B1B3-92F94A302828}"/>
              </a:ext>
            </a:extLst>
          </p:cNvPr>
          <p:cNvSpPr>
            <a:spLocks noGrp="1"/>
          </p:cNvSpPr>
          <p:nvPr>
            <p:ph type="title" hasCustomPrompt="1"/>
          </p:nvPr>
        </p:nvSpPr>
        <p:spPr>
          <a:xfrm>
            <a:off x="515939" y="174924"/>
            <a:ext cx="9589144"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dirty="0"/>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18" name="Рисунок 2">
            <a:extLst>
              <a:ext uri="{FF2B5EF4-FFF2-40B4-BE49-F238E27FC236}">
                <a16:creationId xmlns:a16="http://schemas.microsoft.com/office/drawing/2014/main" id="{DE046B16-23DE-48F1-8DB4-4EB4DCFE5D45}"/>
              </a:ext>
            </a:extLst>
          </p:cNvPr>
          <p:cNvSpPr>
            <a:spLocks noGrp="1"/>
          </p:cNvSpPr>
          <p:nvPr>
            <p:ph type="pic" sz="quarter" idx="11"/>
          </p:nvPr>
        </p:nvSpPr>
        <p:spPr>
          <a:xfrm>
            <a:off x="3145154" y="1233487"/>
            <a:ext cx="2331720" cy="1543659"/>
          </a:xfrm>
          <a:prstGeom prst="rect">
            <a:avLst/>
          </a:prstGeom>
        </p:spPr>
        <p:txBody>
          <a:bodyPr/>
          <a:lstStyle>
            <a:lvl1pPr marL="0" indent="0">
              <a:buNone/>
              <a:defRPr sz="2400"/>
            </a:lvl1pPr>
          </a:lstStyle>
          <a:p>
            <a:r>
              <a:rPr lang="ru-RU"/>
              <a:t>Вставка рисунка</a:t>
            </a:r>
            <a:endParaRPr lang="ru-RU" dirty="0"/>
          </a:p>
        </p:txBody>
      </p:sp>
      <p:sp>
        <p:nvSpPr>
          <p:cNvPr id="20" name="Рисунок 2">
            <a:extLst>
              <a:ext uri="{FF2B5EF4-FFF2-40B4-BE49-F238E27FC236}">
                <a16:creationId xmlns:a16="http://schemas.microsoft.com/office/drawing/2014/main" id="{D42141B5-D535-4BEE-B807-BA896F7C9621}"/>
              </a:ext>
            </a:extLst>
          </p:cNvPr>
          <p:cNvSpPr>
            <a:spLocks noGrp="1"/>
          </p:cNvSpPr>
          <p:nvPr>
            <p:ph type="pic" sz="quarter" idx="12"/>
          </p:nvPr>
        </p:nvSpPr>
        <p:spPr>
          <a:xfrm>
            <a:off x="3145154" y="2964449"/>
            <a:ext cx="2331720" cy="1543659"/>
          </a:xfrm>
          <a:prstGeom prst="rect">
            <a:avLst/>
          </a:prstGeom>
        </p:spPr>
        <p:txBody>
          <a:bodyPr/>
          <a:lstStyle>
            <a:lvl1pPr marL="0" indent="0">
              <a:buNone/>
              <a:defRPr sz="2400"/>
            </a:lvl1pPr>
          </a:lstStyle>
          <a:p>
            <a:r>
              <a:rPr lang="ru-RU"/>
              <a:t>Вставка рисунка</a:t>
            </a:r>
            <a:endParaRPr lang="ru-RU" dirty="0"/>
          </a:p>
        </p:txBody>
      </p:sp>
      <p:sp>
        <p:nvSpPr>
          <p:cNvPr id="21" name="Рисунок 2">
            <a:extLst>
              <a:ext uri="{FF2B5EF4-FFF2-40B4-BE49-F238E27FC236}">
                <a16:creationId xmlns:a16="http://schemas.microsoft.com/office/drawing/2014/main" id="{588E98E2-34ED-488A-891F-FD9535AE2173}"/>
              </a:ext>
            </a:extLst>
          </p:cNvPr>
          <p:cNvSpPr>
            <a:spLocks noGrp="1"/>
          </p:cNvSpPr>
          <p:nvPr>
            <p:ph type="pic" sz="quarter" idx="13"/>
          </p:nvPr>
        </p:nvSpPr>
        <p:spPr>
          <a:xfrm>
            <a:off x="3145154" y="4693629"/>
            <a:ext cx="2331720" cy="1543659"/>
          </a:xfrm>
          <a:prstGeom prst="rect">
            <a:avLst/>
          </a:prstGeom>
        </p:spPr>
        <p:txBody>
          <a:bodyPr/>
          <a:lstStyle>
            <a:lvl1pPr marL="0" indent="0">
              <a:buNone/>
              <a:defRPr sz="2400"/>
            </a:lvl1pPr>
          </a:lstStyle>
          <a:p>
            <a:r>
              <a:rPr lang="ru-RU"/>
              <a:t>Вставка рисунка</a:t>
            </a:r>
            <a:endParaRPr lang="ru-RU" dirty="0"/>
          </a:p>
        </p:txBody>
      </p:sp>
      <p:grpSp>
        <p:nvGrpSpPr>
          <p:cNvPr id="14" name="Group 17">
            <a:extLst>
              <a:ext uri="{FF2B5EF4-FFF2-40B4-BE49-F238E27FC236}">
                <a16:creationId xmlns:a16="http://schemas.microsoft.com/office/drawing/2014/main" id="{49A9F8A2-493A-344D-92E5-4C140E36761A}"/>
              </a:ext>
            </a:extLst>
          </p:cNvPr>
          <p:cNvGrpSpPr>
            <a:grpSpLocks noChangeAspect="1"/>
          </p:cNvGrpSpPr>
          <p:nvPr userDrawn="1"/>
        </p:nvGrpSpPr>
        <p:grpSpPr>
          <a:xfrm>
            <a:off x="10311203" y="355612"/>
            <a:ext cx="1401792" cy="500399"/>
            <a:chOff x="4138328" y="2729353"/>
            <a:chExt cx="3915342" cy="1397663"/>
          </a:xfrm>
        </p:grpSpPr>
        <p:sp>
          <p:nvSpPr>
            <p:cNvPr id="15" name="Freeform 18">
              <a:extLst>
                <a:ext uri="{FF2B5EF4-FFF2-40B4-BE49-F238E27FC236}">
                  <a16:creationId xmlns:a16="http://schemas.microsoft.com/office/drawing/2014/main" id="{37046B6A-8EF1-784E-8480-A318393D2E77}"/>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16" name="Freeform 19">
              <a:extLst>
                <a:ext uri="{FF2B5EF4-FFF2-40B4-BE49-F238E27FC236}">
                  <a16:creationId xmlns:a16="http://schemas.microsoft.com/office/drawing/2014/main" id="{B0591D36-C122-FD4F-8D0F-F002A565ABA7}"/>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17" name="Freeform 20">
              <a:extLst>
                <a:ext uri="{FF2B5EF4-FFF2-40B4-BE49-F238E27FC236}">
                  <a16:creationId xmlns:a16="http://schemas.microsoft.com/office/drawing/2014/main" id="{69E994AD-4CD1-ED40-80C2-5ACAF5780D81}"/>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2" name="Freeform 21">
              <a:extLst>
                <a:ext uri="{FF2B5EF4-FFF2-40B4-BE49-F238E27FC236}">
                  <a16:creationId xmlns:a16="http://schemas.microsoft.com/office/drawing/2014/main" id="{5A07FA27-4CB0-3A46-907A-54AB5EE95E31}"/>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37526925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Только заголовок">
    <p:spTree>
      <p:nvGrpSpPr>
        <p:cNvPr id="1" name=""/>
        <p:cNvGrpSpPr/>
        <p:nvPr/>
      </p:nvGrpSpPr>
      <p:grpSpPr>
        <a:xfrm>
          <a:off x="0" y="0"/>
          <a:ext cx="0" cy="0"/>
          <a:chOff x="0" y="0"/>
          <a:chExt cx="0" cy="0"/>
        </a:xfrm>
      </p:grpSpPr>
      <p:sp>
        <p:nvSpPr>
          <p:cNvPr id="3" name="Рисунок 2">
            <a:extLst>
              <a:ext uri="{FF2B5EF4-FFF2-40B4-BE49-F238E27FC236}">
                <a16:creationId xmlns:a16="http://schemas.microsoft.com/office/drawing/2014/main" id="{B8693437-7594-E844-A98E-207FCE0C84FC}"/>
              </a:ext>
            </a:extLst>
          </p:cNvPr>
          <p:cNvSpPr>
            <a:spLocks noGrp="1"/>
          </p:cNvSpPr>
          <p:nvPr>
            <p:ph type="pic" sz="quarter" idx="15"/>
          </p:nvPr>
        </p:nvSpPr>
        <p:spPr>
          <a:xfrm>
            <a:off x="516211" y="1233488"/>
            <a:ext cx="2720975" cy="5003800"/>
          </a:xfrm>
          <a:prstGeom prst="rect">
            <a:avLst/>
          </a:prstGeom>
        </p:spPr>
        <p:txBody>
          <a:bodyPr/>
          <a:lstStyle>
            <a:lvl1pPr marL="0" indent="0">
              <a:buFontTx/>
              <a:buNone/>
              <a:defRPr sz="2400"/>
            </a:lvl1pPr>
          </a:lstStyle>
          <a:p>
            <a:r>
              <a:rPr lang="ru-RU"/>
              <a:t>Вставка рисунка</a:t>
            </a:r>
            <a:endParaRPr lang="ru-RU" dirty="0"/>
          </a:p>
        </p:txBody>
      </p:sp>
      <p:sp>
        <p:nvSpPr>
          <p:cNvPr id="24" name="Рисунок 2">
            <a:extLst>
              <a:ext uri="{FF2B5EF4-FFF2-40B4-BE49-F238E27FC236}">
                <a16:creationId xmlns:a16="http://schemas.microsoft.com/office/drawing/2014/main" id="{97D47DC7-9A87-5740-9656-27BCCEE200B9}"/>
              </a:ext>
            </a:extLst>
          </p:cNvPr>
          <p:cNvSpPr>
            <a:spLocks noGrp="1"/>
          </p:cNvSpPr>
          <p:nvPr>
            <p:ph type="pic" sz="quarter" idx="16"/>
          </p:nvPr>
        </p:nvSpPr>
        <p:spPr>
          <a:xfrm>
            <a:off x="8955088" y="1233488"/>
            <a:ext cx="2720975" cy="5003800"/>
          </a:xfrm>
          <a:prstGeom prst="rect">
            <a:avLst/>
          </a:prstGeom>
        </p:spPr>
        <p:txBody>
          <a:bodyPr/>
          <a:lstStyle>
            <a:lvl1pPr marL="0" indent="0">
              <a:buFontTx/>
              <a:buNone/>
              <a:defRPr sz="2400"/>
            </a:lvl1pPr>
          </a:lstStyle>
          <a:p>
            <a:r>
              <a:rPr lang="ru-RU"/>
              <a:t>Вставка рисунка</a:t>
            </a:r>
            <a:endParaRPr lang="ru-RU" dirty="0"/>
          </a:p>
        </p:txBody>
      </p:sp>
      <p:sp>
        <p:nvSpPr>
          <p:cNvPr id="25" name="Рисунок 2">
            <a:extLst>
              <a:ext uri="{FF2B5EF4-FFF2-40B4-BE49-F238E27FC236}">
                <a16:creationId xmlns:a16="http://schemas.microsoft.com/office/drawing/2014/main" id="{268E3CBB-48CF-8445-99BC-83B19FA30A0B}"/>
              </a:ext>
            </a:extLst>
          </p:cNvPr>
          <p:cNvSpPr>
            <a:spLocks noGrp="1"/>
          </p:cNvSpPr>
          <p:nvPr>
            <p:ph type="pic" sz="quarter" idx="17"/>
          </p:nvPr>
        </p:nvSpPr>
        <p:spPr>
          <a:xfrm>
            <a:off x="3329170" y="1233488"/>
            <a:ext cx="2720975" cy="5003800"/>
          </a:xfrm>
          <a:prstGeom prst="rect">
            <a:avLst/>
          </a:prstGeom>
        </p:spPr>
        <p:txBody>
          <a:bodyPr/>
          <a:lstStyle>
            <a:lvl1pPr marL="0" indent="0">
              <a:buFontTx/>
              <a:buNone/>
              <a:defRPr sz="2400"/>
            </a:lvl1pPr>
          </a:lstStyle>
          <a:p>
            <a:r>
              <a:rPr lang="ru-RU"/>
              <a:t>Вставка рисунка</a:t>
            </a:r>
            <a:endParaRPr lang="ru-RU" dirty="0"/>
          </a:p>
        </p:txBody>
      </p:sp>
      <p:sp>
        <p:nvSpPr>
          <p:cNvPr id="27" name="Рисунок 2">
            <a:extLst>
              <a:ext uri="{FF2B5EF4-FFF2-40B4-BE49-F238E27FC236}">
                <a16:creationId xmlns:a16="http://schemas.microsoft.com/office/drawing/2014/main" id="{84597544-87C9-4E46-9DF2-2BA82370F895}"/>
              </a:ext>
            </a:extLst>
          </p:cNvPr>
          <p:cNvSpPr>
            <a:spLocks noGrp="1"/>
          </p:cNvSpPr>
          <p:nvPr>
            <p:ph type="pic" sz="quarter" idx="18"/>
          </p:nvPr>
        </p:nvSpPr>
        <p:spPr>
          <a:xfrm>
            <a:off x="6142129" y="1233488"/>
            <a:ext cx="2720975" cy="5003800"/>
          </a:xfrm>
          <a:prstGeom prst="rect">
            <a:avLst/>
          </a:prstGeom>
        </p:spPr>
        <p:txBody>
          <a:bodyPr/>
          <a:lstStyle>
            <a:lvl1pPr marL="0" indent="0">
              <a:buFontTx/>
              <a:buNone/>
              <a:defRPr sz="2400"/>
            </a:lvl1pPr>
          </a:lstStyle>
          <a:p>
            <a:r>
              <a:rPr lang="ru-RU"/>
              <a:t>Вставка рисунка</a:t>
            </a:r>
            <a:endParaRPr lang="ru-RU" dirty="0"/>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17" name="Заголовок 1">
            <a:extLst>
              <a:ext uri="{FF2B5EF4-FFF2-40B4-BE49-F238E27FC236}">
                <a16:creationId xmlns:a16="http://schemas.microsoft.com/office/drawing/2014/main" id="{67F8DB06-358D-1345-AAD9-F647F2F5F38C}"/>
              </a:ext>
            </a:extLst>
          </p:cNvPr>
          <p:cNvSpPr>
            <a:spLocks noGrp="1"/>
          </p:cNvSpPr>
          <p:nvPr>
            <p:ph type="title" hasCustomPrompt="1"/>
          </p:nvPr>
        </p:nvSpPr>
        <p:spPr>
          <a:xfrm>
            <a:off x="515939" y="174924"/>
            <a:ext cx="9589144"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grpSp>
        <p:nvGrpSpPr>
          <p:cNvPr id="20" name="Group 17">
            <a:extLst>
              <a:ext uri="{FF2B5EF4-FFF2-40B4-BE49-F238E27FC236}">
                <a16:creationId xmlns:a16="http://schemas.microsoft.com/office/drawing/2014/main" id="{9C77EE04-47B2-6042-AC2E-DC57E2FC4326}"/>
              </a:ext>
            </a:extLst>
          </p:cNvPr>
          <p:cNvGrpSpPr>
            <a:grpSpLocks noChangeAspect="1"/>
          </p:cNvGrpSpPr>
          <p:nvPr userDrawn="1"/>
        </p:nvGrpSpPr>
        <p:grpSpPr>
          <a:xfrm>
            <a:off x="10311203" y="355612"/>
            <a:ext cx="1401792" cy="500399"/>
            <a:chOff x="4138328" y="2729353"/>
            <a:chExt cx="3915342" cy="1397663"/>
          </a:xfrm>
        </p:grpSpPr>
        <p:sp>
          <p:nvSpPr>
            <p:cNvPr id="23" name="Freeform 18">
              <a:extLst>
                <a:ext uri="{FF2B5EF4-FFF2-40B4-BE49-F238E27FC236}">
                  <a16:creationId xmlns:a16="http://schemas.microsoft.com/office/drawing/2014/main" id="{F89D8E1E-86C2-4A44-8FB3-153A55569EFF}"/>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26" name="Freeform 19">
              <a:extLst>
                <a:ext uri="{FF2B5EF4-FFF2-40B4-BE49-F238E27FC236}">
                  <a16:creationId xmlns:a16="http://schemas.microsoft.com/office/drawing/2014/main" id="{1F36A245-792E-E94B-84FE-7765364815D9}"/>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8" name="Freeform 20">
              <a:extLst>
                <a:ext uri="{FF2B5EF4-FFF2-40B4-BE49-F238E27FC236}">
                  <a16:creationId xmlns:a16="http://schemas.microsoft.com/office/drawing/2014/main" id="{950353A4-63C8-B24D-AC1C-D5103EF227CC}"/>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9" name="Freeform 21">
              <a:extLst>
                <a:ext uri="{FF2B5EF4-FFF2-40B4-BE49-F238E27FC236}">
                  <a16:creationId xmlns:a16="http://schemas.microsoft.com/office/drawing/2014/main" id="{FB7B7885-DC67-4049-95F7-D77ECF9955CE}"/>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2643507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Только заголовок">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D7FB47A2-4878-4253-ABC8-553A93DE7817}"/>
              </a:ext>
            </a:extLst>
          </p:cNvPr>
          <p:cNvSpPr>
            <a:spLocks noGrp="1"/>
          </p:cNvSpPr>
          <p:nvPr>
            <p:ph type="pic" sz="quarter" idx="14"/>
          </p:nvPr>
        </p:nvSpPr>
        <p:spPr>
          <a:xfrm>
            <a:off x="9142800" y="0"/>
            <a:ext cx="3049200" cy="6858000"/>
          </a:xfrm>
          <a:custGeom>
            <a:avLst/>
            <a:gdLst>
              <a:gd name="connsiteX0" fmla="*/ 0 w 3049200"/>
              <a:gd name="connsiteY0" fmla="*/ 0 h 6858000"/>
              <a:gd name="connsiteX1" fmla="*/ 3049200 w 3049200"/>
              <a:gd name="connsiteY1" fmla="*/ 0 h 6858000"/>
              <a:gd name="connsiteX2" fmla="*/ 3049200 w 3049200"/>
              <a:gd name="connsiteY2" fmla="*/ 6858000 h 6858000"/>
              <a:gd name="connsiteX3" fmla="*/ 0 w 3049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9200" h="6858000">
                <a:moveTo>
                  <a:pt x="0" y="0"/>
                </a:moveTo>
                <a:lnTo>
                  <a:pt x="3049200" y="0"/>
                </a:lnTo>
                <a:lnTo>
                  <a:pt x="3049200" y="6858000"/>
                </a:lnTo>
                <a:lnTo>
                  <a:pt x="0" y="6858000"/>
                </a:lnTo>
                <a:close/>
              </a:path>
            </a:pathLst>
          </a:custGeom>
        </p:spPr>
        <p:txBody>
          <a:bodyPr wrap="square">
            <a:noAutofit/>
          </a:bodyPr>
          <a:lstStyle>
            <a:lvl1pPr marL="0" indent="0">
              <a:buNone/>
              <a:defRPr sz="2400"/>
            </a:lvl1pPr>
          </a:lstStyle>
          <a:p>
            <a:r>
              <a:rPr lang="ru-RU"/>
              <a:t>Вставка рисунка</a:t>
            </a:r>
          </a:p>
        </p:txBody>
      </p:sp>
      <p:sp>
        <p:nvSpPr>
          <p:cNvPr id="23" name="Рисунок 22">
            <a:extLst>
              <a:ext uri="{FF2B5EF4-FFF2-40B4-BE49-F238E27FC236}">
                <a16:creationId xmlns:a16="http://schemas.microsoft.com/office/drawing/2014/main" id="{2963F81B-F826-46A6-B775-5E87C1E164F1}"/>
              </a:ext>
            </a:extLst>
          </p:cNvPr>
          <p:cNvSpPr>
            <a:spLocks noGrp="1"/>
          </p:cNvSpPr>
          <p:nvPr>
            <p:ph type="pic" sz="quarter" idx="13"/>
          </p:nvPr>
        </p:nvSpPr>
        <p:spPr>
          <a:xfrm>
            <a:off x="6100000" y="0"/>
            <a:ext cx="3049200" cy="6858000"/>
          </a:xfrm>
          <a:custGeom>
            <a:avLst/>
            <a:gdLst>
              <a:gd name="connsiteX0" fmla="*/ 0 w 3049200"/>
              <a:gd name="connsiteY0" fmla="*/ 0 h 6858000"/>
              <a:gd name="connsiteX1" fmla="*/ 3049200 w 3049200"/>
              <a:gd name="connsiteY1" fmla="*/ 0 h 6858000"/>
              <a:gd name="connsiteX2" fmla="*/ 3049200 w 3049200"/>
              <a:gd name="connsiteY2" fmla="*/ 6858000 h 6858000"/>
              <a:gd name="connsiteX3" fmla="*/ 0 w 3049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9200" h="6858000">
                <a:moveTo>
                  <a:pt x="0" y="0"/>
                </a:moveTo>
                <a:lnTo>
                  <a:pt x="3049200" y="0"/>
                </a:lnTo>
                <a:lnTo>
                  <a:pt x="3049200" y="6858000"/>
                </a:lnTo>
                <a:lnTo>
                  <a:pt x="0" y="6858000"/>
                </a:lnTo>
                <a:close/>
              </a:path>
            </a:pathLst>
          </a:custGeom>
        </p:spPr>
        <p:txBody>
          <a:bodyPr wrap="square">
            <a:noAutofit/>
          </a:bodyPr>
          <a:lstStyle>
            <a:lvl1pPr marL="0" indent="0">
              <a:buNone/>
              <a:defRPr sz="2400"/>
            </a:lvl1pPr>
          </a:lstStyle>
          <a:p>
            <a:r>
              <a:rPr lang="ru-RU"/>
              <a:t>Вставка рисунка</a:t>
            </a:r>
          </a:p>
        </p:txBody>
      </p:sp>
      <p:sp>
        <p:nvSpPr>
          <p:cNvPr id="20" name="Рисунок 19">
            <a:extLst>
              <a:ext uri="{FF2B5EF4-FFF2-40B4-BE49-F238E27FC236}">
                <a16:creationId xmlns:a16="http://schemas.microsoft.com/office/drawing/2014/main" id="{D14544B0-8942-49A4-93CF-38879797714B}"/>
              </a:ext>
            </a:extLst>
          </p:cNvPr>
          <p:cNvSpPr>
            <a:spLocks noGrp="1"/>
          </p:cNvSpPr>
          <p:nvPr>
            <p:ph type="pic" sz="quarter" idx="12"/>
          </p:nvPr>
        </p:nvSpPr>
        <p:spPr>
          <a:xfrm>
            <a:off x="3050000" y="0"/>
            <a:ext cx="3049200" cy="6858000"/>
          </a:xfrm>
          <a:custGeom>
            <a:avLst/>
            <a:gdLst>
              <a:gd name="connsiteX0" fmla="*/ 0 w 3049200"/>
              <a:gd name="connsiteY0" fmla="*/ 0 h 6858000"/>
              <a:gd name="connsiteX1" fmla="*/ 3049200 w 3049200"/>
              <a:gd name="connsiteY1" fmla="*/ 0 h 6858000"/>
              <a:gd name="connsiteX2" fmla="*/ 3049200 w 3049200"/>
              <a:gd name="connsiteY2" fmla="*/ 6858000 h 6858000"/>
              <a:gd name="connsiteX3" fmla="*/ 0 w 3049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9200" h="6858000">
                <a:moveTo>
                  <a:pt x="0" y="0"/>
                </a:moveTo>
                <a:lnTo>
                  <a:pt x="3049200" y="0"/>
                </a:lnTo>
                <a:lnTo>
                  <a:pt x="3049200" y="6858000"/>
                </a:lnTo>
                <a:lnTo>
                  <a:pt x="0" y="6858000"/>
                </a:lnTo>
                <a:close/>
              </a:path>
            </a:pathLst>
          </a:custGeom>
        </p:spPr>
        <p:txBody>
          <a:bodyPr wrap="square">
            <a:noAutofit/>
          </a:bodyPr>
          <a:lstStyle>
            <a:lvl1pPr marL="0" indent="0">
              <a:buNone/>
              <a:defRPr sz="2400"/>
            </a:lvl1pPr>
          </a:lstStyle>
          <a:p>
            <a:r>
              <a:rPr lang="ru-RU"/>
              <a:t>Вставка рисунка</a:t>
            </a:r>
          </a:p>
        </p:txBody>
      </p:sp>
      <p:sp>
        <p:nvSpPr>
          <p:cNvPr id="17" name="Рисунок 16">
            <a:extLst>
              <a:ext uri="{FF2B5EF4-FFF2-40B4-BE49-F238E27FC236}">
                <a16:creationId xmlns:a16="http://schemas.microsoft.com/office/drawing/2014/main" id="{1421AFD8-752A-48A0-9AC8-4D715D98ACC4}"/>
              </a:ext>
            </a:extLst>
          </p:cNvPr>
          <p:cNvSpPr>
            <a:spLocks noGrp="1"/>
          </p:cNvSpPr>
          <p:nvPr>
            <p:ph type="pic" sz="quarter" idx="11"/>
          </p:nvPr>
        </p:nvSpPr>
        <p:spPr>
          <a:xfrm>
            <a:off x="0" y="0"/>
            <a:ext cx="3047584" cy="6858000"/>
          </a:xfrm>
          <a:custGeom>
            <a:avLst/>
            <a:gdLst>
              <a:gd name="connsiteX0" fmla="*/ 0 w 3047584"/>
              <a:gd name="connsiteY0" fmla="*/ 0 h 6858000"/>
              <a:gd name="connsiteX1" fmla="*/ 3047584 w 3047584"/>
              <a:gd name="connsiteY1" fmla="*/ 0 h 6858000"/>
              <a:gd name="connsiteX2" fmla="*/ 3047584 w 3047584"/>
              <a:gd name="connsiteY2" fmla="*/ 6858000 h 6858000"/>
              <a:gd name="connsiteX3" fmla="*/ 0 w 304758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047584" h="6858000">
                <a:moveTo>
                  <a:pt x="0" y="0"/>
                </a:moveTo>
                <a:lnTo>
                  <a:pt x="3047584" y="0"/>
                </a:lnTo>
                <a:lnTo>
                  <a:pt x="3047584" y="6858000"/>
                </a:lnTo>
                <a:lnTo>
                  <a:pt x="0" y="6858000"/>
                </a:lnTo>
                <a:close/>
              </a:path>
            </a:pathLst>
          </a:custGeom>
        </p:spPr>
        <p:txBody>
          <a:bodyPr wrap="square">
            <a:noAutofit/>
          </a:bodyPr>
          <a:lstStyle>
            <a:lvl1pPr marL="0" indent="0">
              <a:buNone/>
              <a:defRPr sz="2400"/>
            </a:lvl1pPr>
          </a:lstStyle>
          <a:p>
            <a:r>
              <a:rPr lang="ru-RU"/>
              <a:t>Вставка рисунка</a:t>
            </a:r>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30" name="Заголовок 1">
            <a:extLst>
              <a:ext uri="{FF2B5EF4-FFF2-40B4-BE49-F238E27FC236}">
                <a16:creationId xmlns:a16="http://schemas.microsoft.com/office/drawing/2014/main" id="{7A2EB9F6-4B12-F94E-ABDD-6DACA0948FA9}"/>
              </a:ext>
            </a:extLst>
          </p:cNvPr>
          <p:cNvSpPr>
            <a:spLocks noGrp="1"/>
          </p:cNvSpPr>
          <p:nvPr>
            <p:ph type="title" hasCustomPrompt="1"/>
          </p:nvPr>
        </p:nvSpPr>
        <p:spPr>
          <a:xfrm>
            <a:off x="515939" y="174924"/>
            <a:ext cx="9589144" cy="861774"/>
          </a:xfrm>
          <a:prstGeom prst="rect">
            <a:avLst/>
          </a:prstGeom>
        </p:spPr>
        <p:txBody>
          <a:bodyPr vert="horz" wrap="square" lIns="0" tIns="0" rIns="0" bIns="0" rtlCol="0" anchor="t">
            <a:spAutoFit/>
          </a:bodyPr>
          <a:lstStyle>
            <a:lvl1pPr>
              <a:lnSpc>
                <a:spcPct val="100000"/>
              </a:lnSpc>
              <a:defRPr b="0" i="0">
                <a:solidFill>
                  <a:schemeClr val="bg1"/>
                </a:solidFill>
                <a:effectLst/>
                <a:latin typeface="+mj-lt"/>
              </a:defRPr>
            </a:lvl1pPr>
          </a:lstStyle>
          <a:p>
            <a:r>
              <a:rPr lang="ru-RU" dirty="0"/>
              <a:t>ОБРАЗЕЦ ЗАГОЛОВКА</a:t>
            </a:r>
            <a:br>
              <a:rPr lang="ru-RU" dirty="0"/>
            </a:br>
            <a:r>
              <a:rPr lang="ru-RU" dirty="0"/>
              <a:t>В ДВЕ СТРОКИ</a:t>
            </a:r>
          </a:p>
        </p:txBody>
      </p:sp>
      <p:grpSp>
        <p:nvGrpSpPr>
          <p:cNvPr id="31" name="Group 17">
            <a:extLst>
              <a:ext uri="{FF2B5EF4-FFF2-40B4-BE49-F238E27FC236}">
                <a16:creationId xmlns:a16="http://schemas.microsoft.com/office/drawing/2014/main" id="{23BE76E5-FA16-8741-80CA-8F1F4BF50754}"/>
              </a:ext>
            </a:extLst>
          </p:cNvPr>
          <p:cNvGrpSpPr>
            <a:grpSpLocks noChangeAspect="1"/>
          </p:cNvGrpSpPr>
          <p:nvPr userDrawn="1"/>
        </p:nvGrpSpPr>
        <p:grpSpPr>
          <a:xfrm>
            <a:off x="10311203" y="355612"/>
            <a:ext cx="1401792" cy="500399"/>
            <a:chOff x="4138328" y="2729353"/>
            <a:chExt cx="3915342" cy="1397663"/>
          </a:xfrm>
        </p:grpSpPr>
        <p:sp>
          <p:nvSpPr>
            <p:cNvPr id="32" name="Freeform 18">
              <a:extLst>
                <a:ext uri="{FF2B5EF4-FFF2-40B4-BE49-F238E27FC236}">
                  <a16:creationId xmlns:a16="http://schemas.microsoft.com/office/drawing/2014/main" id="{2391FDFE-F03F-0A4E-A54E-D4904C169A1C}"/>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33" name="Freeform 19">
              <a:extLst>
                <a:ext uri="{FF2B5EF4-FFF2-40B4-BE49-F238E27FC236}">
                  <a16:creationId xmlns:a16="http://schemas.microsoft.com/office/drawing/2014/main" id="{EA3E256C-6F03-004D-AAF8-B68CA7801DD9}"/>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34" name="Freeform 20">
              <a:extLst>
                <a:ext uri="{FF2B5EF4-FFF2-40B4-BE49-F238E27FC236}">
                  <a16:creationId xmlns:a16="http://schemas.microsoft.com/office/drawing/2014/main" id="{03D51ED5-A0AE-CB43-9506-4F06AFE2487A}"/>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35" name="Freeform 21">
              <a:extLst>
                <a:ext uri="{FF2B5EF4-FFF2-40B4-BE49-F238E27FC236}">
                  <a16:creationId xmlns:a16="http://schemas.microsoft.com/office/drawing/2014/main" id="{BAFD771F-C1F5-CC48-B094-8C18395A0FBE}"/>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2916499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Только заголовок">
    <p:spTree>
      <p:nvGrpSpPr>
        <p:cNvPr id="1" name=""/>
        <p:cNvGrpSpPr/>
        <p:nvPr/>
      </p:nvGrpSpPr>
      <p:grpSpPr>
        <a:xfrm>
          <a:off x="0" y="0"/>
          <a:ext cx="0" cy="0"/>
          <a:chOff x="0" y="0"/>
          <a:chExt cx="0" cy="0"/>
        </a:xfrm>
      </p:grpSpPr>
      <p:sp>
        <p:nvSpPr>
          <p:cNvPr id="34" name="Рисунок 33">
            <a:extLst>
              <a:ext uri="{FF2B5EF4-FFF2-40B4-BE49-F238E27FC236}">
                <a16:creationId xmlns:a16="http://schemas.microsoft.com/office/drawing/2014/main" id="{AD355A58-514E-4978-8453-BB5FA1302A80}"/>
              </a:ext>
            </a:extLst>
          </p:cNvPr>
          <p:cNvSpPr>
            <a:spLocks noGrp="1"/>
          </p:cNvSpPr>
          <p:nvPr>
            <p:ph type="pic" sz="quarter" idx="16"/>
          </p:nvPr>
        </p:nvSpPr>
        <p:spPr>
          <a:xfrm>
            <a:off x="8302674" y="4418425"/>
            <a:ext cx="988167" cy="988167"/>
          </a:xfrm>
          <a:custGeom>
            <a:avLst/>
            <a:gdLst>
              <a:gd name="connsiteX0" fmla="*/ 494083 w 988167"/>
              <a:gd name="connsiteY0" fmla="*/ 0 h 988167"/>
              <a:gd name="connsiteX1" fmla="*/ 988167 w 988167"/>
              <a:gd name="connsiteY1" fmla="*/ 494084 h 988167"/>
              <a:gd name="connsiteX2" fmla="*/ 494083 w 988167"/>
              <a:gd name="connsiteY2" fmla="*/ 988167 h 988167"/>
              <a:gd name="connsiteX3" fmla="*/ 0 w 988167"/>
              <a:gd name="connsiteY3" fmla="*/ 494084 h 988167"/>
              <a:gd name="connsiteX4" fmla="*/ 494083 w 988167"/>
              <a:gd name="connsiteY4" fmla="*/ 0 h 98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67" h="988167">
                <a:moveTo>
                  <a:pt x="494083" y="0"/>
                </a:moveTo>
                <a:cubicBezTo>
                  <a:pt x="766958" y="0"/>
                  <a:pt x="988167" y="221209"/>
                  <a:pt x="988167" y="494084"/>
                </a:cubicBezTo>
                <a:cubicBezTo>
                  <a:pt x="988167" y="766958"/>
                  <a:pt x="766958" y="988167"/>
                  <a:pt x="494083" y="988167"/>
                </a:cubicBezTo>
                <a:cubicBezTo>
                  <a:pt x="221209" y="988167"/>
                  <a:pt x="0" y="766958"/>
                  <a:pt x="0" y="494084"/>
                </a:cubicBezTo>
                <a:cubicBezTo>
                  <a:pt x="0" y="221209"/>
                  <a:pt x="221209" y="0"/>
                  <a:pt x="494083" y="0"/>
                </a:cubicBezTo>
                <a:close/>
              </a:path>
            </a:pathLst>
          </a:custGeom>
        </p:spPr>
        <p:txBody>
          <a:bodyPr wrap="square">
            <a:noAutofit/>
          </a:bodyPr>
          <a:lstStyle>
            <a:lvl1pPr marL="0" indent="0">
              <a:buNone/>
              <a:defRPr sz="1600"/>
            </a:lvl1pPr>
          </a:lstStyle>
          <a:p>
            <a:r>
              <a:rPr lang="ru-RU"/>
              <a:t>Вставка рисунка</a:t>
            </a:r>
          </a:p>
        </p:txBody>
      </p:sp>
      <p:sp>
        <p:nvSpPr>
          <p:cNvPr id="31" name="Рисунок 30">
            <a:extLst>
              <a:ext uri="{FF2B5EF4-FFF2-40B4-BE49-F238E27FC236}">
                <a16:creationId xmlns:a16="http://schemas.microsoft.com/office/drawing/2014/main" id="{8A54D4FE-3909-44D6-B21E-5A1A44788D79}"/>
              </a:ext>
            </a:extLst>
          </p:cNvPr>
          <p:cNvSpPr>
            <a:spLocks noGrp="1"/>
          </p:cNvSpPr>
          <p:nvPr>
            <p:ph type="pic" sz="quarter" idx="15"/>
          </p:nvPr>
        </p:nvSpPr>
        <p:spPr>
          <a:xfrm>
            <a:off x="4522511" y="4418425"/>
            <a:ext cx="988167" cy="988167"/>
          </a:xfrm>
          <a:custGeom>
            <a:avLst/>
            <a:gdLst>
              <a:gd name="connsiteX0" fmla="*/ 494084 w 988167"/>
              <a:gd name="connsiteY0" fmla="*/ 0 h 988167"/>
              <a:gd name="connsiteX1" fmla="*/ 988167 w 988167"/>
              <a:gd name="connsiteY1" fmla="*/ 494084 h 988167"/>
              <a:gd name="connsiteX2" fmla="*/ 494084 w 988167"/>
              <a:gd name="connsiteY2" fmla="*/ 988167 h 988167"/>
              <a:gd name="connsiteX3" fmla="*/ 0 w 988167"/>
              <a:gd name="connsiteY3" fmla="*/ 494084 h 988167"/>
              <a:gd name="connsiteX4" fmla="*/ 494084 w 988167"/>
              <a:gd name="connsiteY4" fmla="*/ 0 h 98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67" h="988167">
                <a:moveTo>
                  <a:pt x="494084" y="0"/>
                </a:moveTo>
                <a:cubicBezTo>
                  <a:pt x="766958" y="0"/>
                  <a:pt x="988167" y="221209"/>
                  <a:pt x="988167" y="494084"/>
                </a:cubicBezTo>
                <a:cubicBezTo>
                  <a:pt x="988167" y="766958"/>
                  <a:pt x="766958" y="988167"/>
                  <a:pt x="494084" y="988167"/>
                </a:cubicBezTo>
                <a:cubicBezTo>
                  <a:pt x="221209" y="988167"/>
                  <a:pt x="0" y="766958"/>
                  <a:pt x="0" y="494084"/>
                </a:cubicBezTo>
                <a:cubicBezTo>
                  <a:pt x="0" y="221209"/>
                  <a:pt x="221209" y="0"/>
                  <a:pt x="494084" y="0"/>
                </a:cubicBezTo>
                <a:close/>
              </a:path>
            </a:pathLst>
          </a:custGeom>
        </p:spPr>
        <p:txBody>
          <a:bodyPr wrap="square">
            <a:noAutofit/>
          </a:bodyPr>
          <a:lstStyle>
            <a:lvl1pPr marL="0" indent="0">
              <a:buNone/>
              <a:defRPr sz="1600"/>
            </a:lvl1pPr>
          </a:lstStyle>
          <a:p>
            <a:r>
              <a:rPr lang="ru-RU"/>
              <a:t>Вставка рисунка</a:t>
            </a:r>
          </a:p>
        </p:txBody>
      </p:sp>
      <p:sp>
        <p:nvSpPr>
          <p:cNvPr id="28" name="Рисунок 27">
            <a:extLst>
              <a:ext uri="{FF2B5EF4-FFF2-40B4-BE49-F238E27FC236}">
                <a16:creationId xmlns:a16="http://schemas.microsoft.com/office/drawing/2014/main" id="{B36651C3-541C-4735-A3DC-CDBD0D265B15}"/>
              </a:ext>
            </a:extLst>
          </p:cNvPr>
          <p:cNvSpPr>
            <a:spLocks noGrp="1"/>
          </p:cNvSpPr>
          <p:nvPr>
            <p:ph type="pic" sz="quarter" idx="14"/>
          </p:nvPr>
        </p:nvSpPr>
        <p:spPr>
          <a:xfrm>
            <a:off x="742346" y="4418426"/>
            <a:ext cx="988167" cy="988167"/>
          </a:xfrm>
          <a:custGeom>
            <a:avLst/>
            <a:gdLst>
              <a:gd name="connsiteX0" fmla="*/ 494084 w 988167"/>
              <a:gd name="connsiteY0" fmla="*/ 0 h 988167"/>
              <a:gd name="connsiteX1" fmla="*/ 988167 w 988167"/>
              <a:gd name="connsiteY1" fmla="*/ 494084 h 988167"/>
              <a:gd name="connsiteX2" fmla="*/ 494084 w 988167"/>
              <a:gd name="connsiteY2" fmla="*/ 988167 h 988167"/>
              <a:gd name="connsiteX3" fmla="*/ 0 w 988167"/>
              <a:gd name="connsiteY3" fmla="*/ 494084 h 988167"/>
              <a:gd name="connsiteX4" fmla="*/ 494084 w 988167"/>
              <a:gd name="connsiteY4" fmla="*/ 0 h 98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67" h="988167">
                <a:moveTo>
                  <a:pt x="494084" y="0"/>
                </a:moveTo>
                <a:cubicBezTo>
                  <a:pt x="766958" y="0"/>
                  <a:pt x="988167" y="221209"/>
                  <a:pt x="988167" y="494084"/>
                </a:cubicBezTo>
                <a:cubicBezTo>
                  <a:pt x="988167" y="766958"/>
                  <a:pt x="766958" y="988167"/>
                  <a:pt x="494084" y="988167"/>
                </a:cubicBezTo>
                <a:cubicBezTo>
                  <a:pt x="221209" y="988167"/>
                  <a:pt x="0" y="766958"/>
                  <a:pt x="0" y="494084"/>
                </a:cubicBezTo>
                <a:cubicBezTo>
                  <a:pt x="0" y="221209"/>
                  <a:pt x="221209" y="0"/>
                  <a:pt x="494084" y="0"/>
                </a:cubicBezTo>
                <a:close/>
              </a:path>
            </a:pathLst>
          </a:custGeom>
        </p:spPr>
        <p:txBody>
          <a:bodyPr wrap="square">
            <a:noAutofit/>
          </a:bodyPr>
          <a:lstStyle>
            <a:lvl1pPr marL="0" indent="0">
              <a:buNone/>
              <a:defRPr sz="1600"/>
            </a:lvl1pPr>
          </a:lstStyle>
          <a:p>
            <a:r>
              <a:rPr lang="ru-RU"/>
              <a:t>Вставка рисунка</a:t>
            </a:r>
          </a:p>
        </p:txBody>
      </p:sp>
      <p:sp>
        <p:nvSpPr>
          <p:cNvPr id="25" name="Рисунок 24">
            <a:extLst>
              <a:ext uri="{FF2B5EF4-FFF2-40B4-BE49-F238E27FC236}">
                <a16:creationId xmlns:a16="http://schemas.microsoft.com/office/drawing/2014/main" id="{0CBCDCDC-3CE1-4134-A054-E597A48D5936}"/>
              </a:ext>
            </a:extLst>
          </p:cNvPr>
          <p:cNvSpPr>
            <a:spLocks noGrp="1"/>
          </p:cNvSpPr>
          <p:nvPr>
            <p:ph type="pic" sz="quarter" idx="13"/>
          </p:nvPr>
        </p:nvSpPr>
        <p:spPr>
          <a:xfrm>
            <a:off x="8302673" y="2024606"/>
            <a:ext cx="988167" cy="988167"/>
          </a:xfrm>
          <a:custGeom>
            <a:avLst/>
            <a:gdLst>
              <a:gd name="connsiteX0" fmla="*/ 494083 w 988167"/>
              <a:gd name="connsiteY0" fmla="*/ 0 h 988167"/>
              <a:gd name="connsiteX1" fmla="*/ 988167 w 988167"/>
              <a:gd name="connsiteY1" fmla="*/ 494084 h 988167"/>
              <a:gd name="connsiteX2" fmla="*/ 494083 w 988167"/>
              <a:gd name="connsiteY2" fmla="*/ 988167 h 988167"/>
              <a:gd name="connsiteX3" fmla="*/ 0 w 988167"/>
              <a:gd name="connsiteY3" fmla="*/ 494084 h 988167"/>
              <a:gd name="connsiteX4" fmla="*/ 494083 w 988167"/>
              <a:gd name="connsiteY4" fmla="*/ 0 h 98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67" h="988167">
                <a:moveTo>
                  <a:pt x="494083" y="0"/>
                </a:moveTo>
                <a:cubicBezTo>
                  <a:pt x="766958" y="0"/>
                  <a:pt x="988167" y="221209"/>
                  <a:pt x="988167" y="494084"/>
                </a:cubicBezTo>
                <a:cubicBezTo>
                  <a:pt x="988167" y="766958"/>
                  <a:pt x="766958" y="988167"/>
                  <a:pt x="494083" y="988167"/>
                </a:cubicBezTo>
                <a:cubicBezTo>
                  <a:pt x="221209" y="988167"/>
                  <a:pt x="0" y="766958"/>
                  <a:pt x="0" y="494084"/>
                </a:cubicBezTo>
                <a:cubicBezTo>
                  <a:pt x="0" y="221209"/>
                  <a:pt x="221209" y="0"/>
                  <a:pt x="494083" y="0"/>
                </a:cubicBezTo>
                <a:close/>
              </a:path>
            </a:pathLst>
          </a:custGeom>
        </p:spPr>
        <p:txBody>
          <a:bodyPr wrap="square">
            <a:noAutofit/>
          </a:bodyPr>
          <a:lstStyle>
            <a:lvl1pPr marL="0" indent="0">
              <a:buNone/>
              <a:defRPr sz="1600"/>
            </a:lvl1pPr>
          </a:lstStyle>
          <a:p>
            <a:r>
              <a:rPr lang="ru-RU"/>
              <a:t>Вставка рисунка</a:t>
            </a:r>
          </a:p>
        </p:txBody>
      </p:sp>
      <p:sp>
        <p:nvSpPr>
          <p:cNvPr id="22" name="Рисунок 21">
            <a:extLst>
              <a:ext uri="{FF2B5EF4-FFF2-40B4-BE49-F238E27FC236}">
                <a16:creationId xmlns:a16="http://schemas.microsoft.com/office/drawing/2014/main" id="{99C11288-1DEE-4F48-9319-F37B278E2619}"/>
              </a:ext>
            </a:extLst>
          </p:cNvPr>
          <p:cNvSpPr>
            <a:spLocks noGrp="1"/>
          </p:cNvSpPr>
          <p:nvPr>
            <p:ph type="pic" sz="quarter" idx="12"/>
          </p:nvPr>
        </p:nvSpPr>
        <p:spPr>
          <a:xfrm>
            <a:off x="4522510" y="2024605"/>
            <a:ext cx="988167" cy="988167"/>
          </a:xfrm>
          <a:custGeom>
            <a:avLst/>
            <a:gdLst>
              <a:gd name="connsiteX0" fmla="*/ 494084 w 988167"/>
              <a:gd name="connsiteY0" fmla="*/ 0 h 988167"/>
              <a:gd name="connsiteX1" fmla="*/ 988167 w 988167"/>
              <a:gd name="connsiteY1" fmla="*/ 494084 h 988167"/>
              <a:gd name="connsiteX2" fmla="*/ 494084 w 988167"/>
              <a:gd name="connsiteY2" fmla="*/ 988167 h 988167"/>
              <a:gd name="connsiteX3" fmla="*/ 0 w 988167"/>
              <a:gd name="connsiteY3" fmla="*/ 494084 h 988167"/>
              <a:gd name="connsiteX4" fmla="*/ 494084 w 988167"/>
              <a:gd name="connsiteY4" fmla="*/ 0 h 98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67" h="988167">
                <a:moveTo>
                  <a:pt x="494084" y="0"/>
                </a:moveTo>
                <a:cubicBezTo>
                  <a:pt x="766958" y="0"/>
                  <a:pt x="988167" y="221209"/>
                  <a:pt x="988167" y="494084"/>
                </a:cubicBezTo>
                <a:cubicBezTo>
                  <a:pt x="988167" y="766958"/>
                  <a:pt x="766958" y="988167"/>
                  <a:pt x="494084" y="988167"/>
                </a:cubicBezTo>
                <a:cubicBezTo>
                  <a:pt x="221209" y="988167"/>
                  <a:pt x="0" y="766958"/>
                  <a:pt x="0" y="494084"/>
                </a:cubicBezTo>
                <a:cubicBezTo>
                  <a:pt x="0" y="221209"/>
                  <a:pt x="221209" y="0"/>
                  <a:pt x="494084" y="0"/>
                </a:cubicBezTo>
                <a:close/>
              </a:path>
            </a:pathLst>
          </a:custGeom>
        </p:spPr>
        <p:txBody>
          <a:bodyPr wrap="square">
            <a:noAutofit/>
          </a:bodyPr>
          <a:lstStyle>
            <a:lvl1pPr marL="0" indent="0">
              <a:buNone/>
              <a:defRPr sz="1600"/>
            </a:lvl1pPr>
          </a:lstStyle>
          <a:p>
            <a:r>
              <a:rPr lang="ru-RU"/>
              <a:t>Вставка рисунка</a:t>
            </a:r>
          </a:p>
        </p:txBody>
      </p:sp>
      <p:sp>
        <p:nvSpPr>
          <p:cNvPr id="20" name="Рисунок 19">
            <a:extLst>
              <a:ext uri="{FF2B5EF4-FFF2-40B4-BE49-F238E27FC236}">
                <a16:creationId xmlns:a16="http://schemas.microsoft.com/office/drawing/2014/main" id="{CA017888-274F-43BC-88DF-38CCEC23604B}"/>
              </a:ext>
            </a:extLst>
          </p:cNvPr>
          <p:cNvSpPr>
            <a:spLocks noGrp="1"/>
          </p:cNvSpPr>
          <p:nvPr>
            <p:ph type="pic" sz="quarter" idx="11"/>
          </p:nvPr>
        </p:nvSpPr>
        <p:spPr>
          <a:xfrm>
            <a:off x="742347" y="2024606"/>
            <a:ext cx="988167" cy="988167"/>
          </a:xfrm>
          <a:custGeom>
            <a:avLst/>
            <a:gdLst>
              <a:gd name="connsiteX0" fmla="*/ 494084 w 988167"/>
              <a:gd name="connsiteY0" fmla="*/ 0 h 988167"/>
              <a:gd name="connsiteX1" fmla="*/ 988167 w 988167"/>
              <a:gd name="connsiteY1" fmla="*/ 494084 h 988167"/>
              <a:gd name="connsiteX2" fmla="*/ 494084 w 988167"/>
              <a:gd name="connsiteY2" fmla="*/ 988167 h 988167"/>
              <a:gd name="connsiteX3" fmla="*/ 0 w 988167"/>
              <a:gd name="connsiteY3" fmla="*/ 494084 h 988167"/>
              <a:gd name="connsiteX4" fmla="*/ 494084 w 988167"/>
              <a:gd name="connsiteY4" fmla="*/ 0 h 9881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67" h="988167">
                <a:moveTo>
                  <a:pt x="494084" y="0"/>
                </a:moveTo>
                <a:cubicBezTo>
                  <a:pt x="766958" y="0"/>
                  <a:pt x="988167" y="221209"/>
                  <a:pt x="988167" y="494084"/>
                </a:cubicBezTo>
                <a:cubicBezTo>
                  <a:pt x="988167" y="766958"/>
                  <a:pt x="766958" y="988167"/>
                  <a:pt x="494084" y="988167"/>
                </a:cubicBezTo>
                <a:cubicBezTo>
                  <a:pt x="221209" y="988167"/>
                  <a:pt x="0" y="766958"/>
                  <a:pt x="0" y="494084"/>
                </a:cubicBezTo>
                <a:cubicBezTo>
                  <a:pt x="0" y="221209"/>
                  <a:pt x="221209" y="0"/>
                  <a:pt x="494084" y="0"/>
                </a:cubicBezTo>
                <a:close/>
              </a:path>
            </a:pathLst>
          </a:custGeom>
        </p:spPr>
        <p:txBody>
          <a:bodyPr wrap="square">
            <a:noAutofit/>
          </a:bodyPr>
          <a:lstStyle>
            <a:lvl1pPr marL="0" indent="0">
              <a:buNone/>
              <a:defRPr sz="1600"/>
            </a:lvl1pPr>
          </a:lstStyle>
          <a:p>
            <a:r>
              <a:rPr lang="ru-RU"/>
              <a:t>Вставка рисунка</a:t>
            </a:r>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Заголовок 1">
            <a:extLst>
              <a:ext uri="{FF2B5EF4-FFF2-40B4-BE49-F238E27FC236}">
                <a16:creationId xmlns:a16="http://schemas.microsoft.com/office/drawing/2014/main" id="{B92B1033-9438-4513-B1B3-92F94A302828}"/>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grpSp>
        <p:nvGrpSpPr>
          <p:cNvPr id="17" name="Group 17">
            <a:extLst>
              <a:ext uri="{FF2B5EF4-FFF2-40B4-BE49-F238E27FC236}">
                <a16:creationId xmlns:a16="http://schemas.microsoft.com/office/drawing/2014/main" id="{EA8DD175-A9A4-FB4A-ADFF-0B4C74069BA5}"/>
              </a:ext>
            </a:extLst>
          </p:cNvPr>
          <p:cNvGrpSpPr>
            <a:grpSpLocks noChangeAspect="1"/>
          </p:cNvGrpSpPr>
          <p:nvPr userDrawn="1"/>
        </p:nvGrpSpPr>
        <p:grpSpPr>
          <a:xfrm>
            <a:off x="10311203" y="355612"/>
            <a:ext cx="1401792" cy="500399"/>
            <a:chOff x="4138328" y="2729353"/>
            <a:chExt cx="3915342" cy="1397663"/>
          </a:xfrm>
        </p:grpSpPr>
        <p:sp>
          <p:nvSpPr>
            <p:cNvPr id="18" name="Freeform 18">
              <a:extLst>
                <a:ext uri="{FF2B5EF4-FFF2-40B4-BE49-F238E27FC236}">
                  <a16:creationId xmlns:a16="http://schemas.microsoft.com/office/drawing/2014/main" id="{95B838E7-D97C-704E-92B2-54BF0B659DE8}"/>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21" name="Freeform 19">
              <a:extLst>
                <a:ext uri="{FF2B5EF4-FFF2-40B4-BE49-F238E27FC236}">
                  <a16:creationId xmlns:a16="http://schemas.microsoft.com/office/drawing/2014/main" id="{91B03BCC-865D-554D-884E-EC28C559E526}"/>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3" name="Freeform 20">
              <a:extLst>
                <a:ext uri="{FF2B5EF4-FFF2-40B4-BE49-F238E27FC236}">
                  <a16:creationId xmlns:a16="http://schemas.microsoft.com/office/drawing/2014/main" id="{0FF50835-4275-BD4C-A6B4-816564779B11}"/>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4" name="Freeform 21">
              <a:extLst>
                <a:ext uri="{FF2B5EF4-FFF2-40B4-BE49-F238E27FC236}">
                  <a16:creationId xmlns:a16="http://schemas.microsoft.com/office/drawing/2014/main" id="{F1CE1D74-50F7-D04D-8F1A-DF59723C62E6}"/>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1771661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Только заголовок">
    <p:spTree>
      <p:nvGrpSpPr>
        <p:cNvPr id="1" name=""/>
        <p:cNvGrpSpPr/>
        <p:nvPr/>
      </p:nvGrpSpPr>
      <p:grpSpPr>
        <a:xfrm>
          <a:off x="0" y="0"/>
          <a:ext cx="0" cy="0"/>
          <a:chOff x="0" y="0"/>
          <a:chExt cx="0" cy="0"/>
        </a:xfrm>
      </p:grpSpPr>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Заголовок 1">
            <a:extLst>
              <a:ext uri="{FF2B5EF4-FFF2-40B4-BE49-F238E27FC236}">
                <a16:creationId xmlns:a16="http://schemas.microsoft.com/office/drawing/2014/main" id="{B92B1033-9438-4513-B1B3-92F94A302828}"/>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23" name="Рисунок 22">
            <a:extLst>
              <a:ext uri="{FF2B5EF4-FFF2-40B4-BE49-F238E27FC236}">
                <a16:creationId xmlns:a16="http://schemas.microsoft.com/office/drawing/2014/main" id="{DDAA8DE9-AF70-47E0-BFE8-5F524D3FD6B1}"/>
              </a:ext>
            </a:extLst>
          </p:cNvPr>
          <p:cNvSpPr>
            <a:spLocks noGrp="1"/>
          </p:cNvSpPr>
          <p:nvPr>
            <p:ph type="pic" sz="quarter" idx="11"/>
          </p:nvPr>
        </p:nvSpPr>
        <p:spPr>
          <a:xfrm>
            <a:off x="523559" y="1341438"/>
            <a:ext cx="2721248" cy="3207702"/>
          </a:xfrm>
          <a:custGeom>
            <a:avLst/>
            <a:gdLst>
              <a:gd name="connsiteX0" fmla="*/ 0 w 2721248"/>
              <a:gd name="connsiteY0" fmla="*/ 0 h 3207702"/>
              <a:gd name="connsiteX1" fmla="*/ 2721248 w 2721248"/>
              <a:gd name="connsiteY1" fmla="*/ 0 h 3207702"/>
              <a:gd name="connsiteX2" fmla="*/ 2721248 w 2721248"/>
              <a:gd name="connsiteY2" fmla="*/ 3207702 h 3207702"/>
              <a:gd name="connsiteX3" fmla="*/ 0 w 2721248"/>
              <a:gd name="connsiteY3" fmla="*/ 3207702 h 3207702"/>
            </a:gdLst>
            <a:ahLst/>
            <a:cxnLst>
              <a:cxn ang="0">
                <a:pos x="connsiteX0" y="connsiteY0"/>
              </a:cxn>
              <a:cxn ang="0">
                <a:pos x="connsiteX1" y="connsiteY1"/>
              </a:cxn>
              <a:cxn ang="0">
                <a:pos x="connsiteX2" y="connsiteY2"/>
              </a:cxn>
              <a:cxn ang="0">
                <a:pos x="connsiteX3" y="connsiteY3"/>
              </a:cxn>
            </a:cxnLst>
            <a:rect l="l" t="t" r="r" b="b"/>
            <a:pathLst>
              <a:path w="2721248" h="3207702">
                <a:moveTo>
                  <a:pt x="0" y="0"/>
                </a:moveTo>
                <a:lnTo>
                  <a:pt x="2721248" y="0"/>
                </a:lnTo>
                <a:lnTo>
                  <a:pt x="2721248" y="3207702"/>
                </a:lnTo>
                <a:lnTo>
                  <a:pt x="0" y="3207702"/>
                </a:lnTo>
                <a:close/>
              </a:path>
            </a:pathLst>
          </a:custGeom>
        </p:spPr>
        <p:txBody>
          <a:bodyPr wrap="square">
            <a:noAutofit/>
          </a:bodyPr>
          <a:lstStyle/>
          <a:p>
            <a:r>
              <a:rPr lang="ru-RU"/>
              <a:t>Вставка рисунка</a:t>
            </a:r>
          </a:p>
        </p:txBody>
      </p:sp>
      <p:sp>
        <p:nvSpPr>
          <p:cNvPr id="24" name="Рисунок 23">
            <a:extLst>
              <a:ext uri="{FF2B5EF4-FFF2-40B4-BE49-F238E27FC236}">
                <a16:creationId xmlns:a16="http://schemas.microsoft.com/office/drawing/2014/main" id="{2833F087-19A6-44F2-B5F3-8FB4A8B11AB8}"/>
              </a:ext>
            </a:extLst>
          </p:cNvPr>
          <p:cNvSpPr>
            <a:spLocks noGrp="1"/>
          </p:cNvSpPr>
          <p:nvPr>
            <p:ph type="pic" sz="quarter" idx="12"/>
          </p:nvPr>
        </p:nvSpPr>
        <p:spPr>
          <a:xfrm>
            <a:off x="3336518" y="1341438"/>
            <a:ext cx="2721248" cy="3207702"/>
          </a:xfrm>
          <a:custGeom>
            <a:avLst/>
            <a:gdLst>
              <a:gd name="connsiteX0" fmla="*/ 0 w 2721248"/>
              <a:gd name="connsiteY0" fmla="*/ 0 h 3207702"/>
              <a:gd name="connsiteX1" fmla="*/ 2721248 w 2721248"/>
              <a:gd name="connsiteY1" fmla="*/ 0 h 3207702"/>
              <a:gd name="connsiteX2" fmla="*/ 2721248 w 2721248"/>
              <a:gd name="connsiteY2" fmla="*/ 3207702 h 3207702"/>
              <a:gd name="connsiteX3" fmla="*/ 0 w 2721248"/>
              <a:gd name="connsiteY3" fmla="*/ 3207702 h 3207702"/>
            </a:gdLst>
            <a:ahLst/>
            <a:cxnLst>
              <a:cxn ang="0">
                <a:pos x="connsiteX0" y="connsiteY0"/>
              </a:cxn>
              <a:cxn ang="0">
                <a:pos x="connsiteX1" y="connsiteY1"/>
              </a:cxn>
              <a:cxn ang="0">
                <a:pos x="connsiteX2" y="connsiteY2"/>
              </a:cxn>
              <a:cxn ang="0">
                <a:pos x="connsiteX3" y="connsiteY3"/>
              </a:cxn>
            </a:cxnLst>
            <a:rect l="l" t="t" r="r" b="b"/>
            <a:pathLst>
              <a:path w="2721248" h="3207702">
                <a:moveTo>
                  <a:pt x="0" y="0"/>
                </a:moveTo>
                <a:lnTo>
                  <a:pt x="2721248" y="0"/>
                </a:lnTo>
                <a:lnTo>
                  <a:pt x="2721248" y="3207702"/>
                </a:lnTo>
                <a:lnTo>
                  <a:pt x="0" y="3207702"/>
                </a:lnTo>
                <a:close/>
              </a:path>
            </a:pathLst>
          </a:custGeom>
        </p:spPr>
        <p:txBody>
          <a:bodyPr wrap="square">
            <a:noAutofit/>
          </a:bodyPr>
          <a:lstStyle/>
          <a:p>
            <a:r>
              <a:rPr lang="ru-RU"/>
              <a:t>Вставка рисунка</a:t>
            </a:r>
          </a:p>
        </p:txBody>
      </p:sp>
      <p:sp>
        <p:nvSpPr>
          <p:cNvPr id="25" name="Рисунок 24">
            <a:extLst>
              <a:ext uri="{FF2B5EF4-FFF2-40B4-BE49-F238E27FC236}">
                <a16:creationId xmlns:a16="http://schemas.microsoft.com/office/drawing/2014/main" id="{D28A61B3-51D8-4237-AD80-0663CAB0DEDB}"/>
              </a:ext>
            </a:extLst>
          </p:cNvPr>
          <p:cNvSpPr>
            <a:spLocks noGrp="1"/>
          </p:cNvSpPr>
          <p:nvPr>
            <p:ph type="pic" sz="quarter" idx="13"/>
          </p:nvPr>
        </p:nvSpPr>
        <p:spPr>
          <a:xfrm>
            <a:off x="6149477" y="1341438"/>
            <a:ext cx="2721248" cy="3207702"/>
          </a:xfrm>
          <a:custGeom>
            <a:avLst/>
            <a:gdLst>
              <a:gd name="connsiteX0" fmla="*/ 0 w 2721248"/>
              <a:gd name="connsiteY0" fmla="*/ 0 h 3207702"/>
              <a:gd name="connsiteX1" fmla="*/ 2721248 w 2721248"/>
              <a:gd name="connsiteY1" fmla="*/ 0 h 3207702"/>
              <a:gd name="connsiteX2" fmla="*/ 2721248 w 2721248"/>
              <a:gd name="connsiteY2" fmla="*/ 3207702 h 3207702"/>
              <a:gd name="connsiteX3" fmla="*/ 0 w 2721248"/>
              <a:gd name="connsiteY3" fmla="*/ 3207702 h 3207702"/>
            </a:gdLst>
            <a:ahLst/>
            <a:cxnLst>
              <a:cxn ang="0">
                <a:pos x="connsiteX0" y="connsiteY0"/>
              </a:cxn>
              <a:cxn ang="0">
                <a:pos x="connsiteX1" y="connsiteY1"/>
              </a:cxn>
              <a:cxn ang="0">
                <a:pos x="connsiteX2" y="connsiteY2"/>
              </a:cxn>
              <a:cxn ang="0">
                <a:pos x="connsiteX3" y="connsiteY3"/>
              </a:cxn>
            </a:cxnLst>
            <a:rect l="l" t="t" r="r" b="b"/>
            <a:pathLst>
              <a:path w="2721248" h="3207702">
                <a:moveTo>
                  <a:pt x="0" y="0"/>
                </a:moveTo>
                <a:lnTo>
                  <a:pt x="2721248" y="0"/>
                </a:lnTo>
                <a:lnTo>
                  <a:pt x="2721248" y="3207702"/>
                </a:lnTo>
                <a:lnTo>
                  <a:pt x="0" y="3207702"/>
                </a:lnTo>
                <a:close/>
              </a:path>
            </a:pathLst>
          </a:custGeom>
        </p:spPr>
        <p:txBody>
          <a:bodyPr wrap="square">
            <a:noAutofit/>
          </a:bodyPr>
          <a:lstStyle/>
          <a:p>
            <a:r>
              <a:rPr lang="ru-RU"/>
              <a:t>Вставка рисунка</a:t>
            </a:r>
          </a:p>
        </p:txBody>
      </p:sp>
      <p:sp>
        <p:nvSpPr>
          <p:cNvPr id="26" name="Рисунок 25">
            <a:extLst>
              <a:ext uri="{FF2B5EF4-FFF2-40B4-BE49-F238E27FC236}">
                <a16:creationId xmlns:a16="http://schemas.microsoft.com/office/drawing/2014/main" id="{6C1C5B24-7BE0-43B3-985E-B266892DE99F}"/>
              </a:ext>
            </a:extLst>
          </p:cNvPr>
          <p:cNvSpPr>
            <a:spLocks noGrp="1"/>
          </p:cNvSpPr>
          <p:nvPr>
            <p:ph type="pic" sz="quarter" idx="14"/>
          </p:nvPr>
        </p:nvSpPr>
        <p:spPr>
          <a:xfrm>
            <a:off x="8962436" y="1341438"/>
            <a:ext cx="2721248" cy="3207702"/>
          </a:xfrm>
          <a:custGeom>
            <a:avLst/>
            <a:gdLst>
              <a:gd name="connsiteX0" fmla="*/ 0 w 2721248"/>
              <a:gd name="connsiteY0" fmla="*/ 0 h 3207702"/>
              <a:gd name="connsiteX1" fmla="*/ 2721248 w 2721248"/>
              <a:gd name="connsiteY1" fmla="*/ 0 h 3207702"/>
              <a:gd name="connsiteX2" fmla="*/ 2721248 w 2721248"/>
              <a:gd name="connsiteY2" fmla="*/ 3207702 h 3207702"/>
              <a:gd name="connsiteX3" fmla="*/ 0 w 2721248"/>
              <a:gd name="connsiteY3" fmla="*/ 3207702 h 3207702"/>
            </a:gdLst>
            <a:ahLst/>
            <a:cxnLst>
              <a:cxn ang="0">
                <a:pos x="connsiteX0" y="connsiteY0"/>
              </a:cxn>
              <a:cxn ang="0">
                <a:pos x="connsiteX1" y="connsiteY1"/>
              </a:cxn>
              <a:cxn ang="0">
                <a:pos x="connsiteX2" y="connsiteY2"/>
              </a:cxn>
              <a:cxn ang="0">
                <a:pos x="connsiteX3" y="connsiteY3"/>
              </a:cxn>
            </a:cxnLst>
            <a:rect l="l" t="t" r="r" b="b"/>
            <a:pathLst>
              <a:path w="2721248" h="3207702">
                <a:moveTo>
                  <a:pt x="0" y="0"/>
                </a:moveTo>
                <a:lnTo>
                  <a:pt x="2721248" y="0"/>
                </a:lnTo>
                <a:lnTo>
                  <a:pt x="2721248" y="3207702"/>
                </a:lnTo>
                <a:lnTo>
                  <a:pt x="0" y="3207702"/>
                </a:lnTo>
                <a:close/>
              </a:path>
            </a:pathLst>
          </a:custGeom>
        </p:spPr>
        <p:txBody>
          <a:bodyPr wrap="square">
            <a:noAutofit/>
          </a:bodyPr>
          <a:lstStyle/>
          <a:p>
            <a:r>
              <a:rPr lang="ru-RU"/>
              <a:t>Вставка рисунка</a:t>
            </a:r>
          </a:p>
        </p:txBody>
      </p:sp>
      <p:grpSp>
        <p:nvGrpSpPr>
          <p:cNvPr id="15" name="Group 17">
            <a:extLst>
              <a:ext uri="{FF2B5EF4-FFF2-40B4-BE49-F238E27FC236}">
                <a16:creationId xmlns:a16="http://schemas.microsoft.com/office/drawing/2014/main" id="{F004F0D8-F879-7A41-B8E5-2BEF802027A2}"/>
              </a:ext>
            </a:extLst>
          </p:cNvPr>
          <p:cNvGrpSpPr>
            <a:grpSpLocks noChangeAspect="1"/>
          </p:cNvGrpSpPr>
          <p:nvPr userDrawn="1"/>
        </p:nvGrpSpPr>
        <p:grpSpPr>
          <a:xfrm>
            <a:off x="10311203" y="355612"/>
            <a:ext cx="1401792" cy="500399"/>
            <a:chOff x="4138328" y="2729353"/>
            <a:chExt cx="3915342" cy="1397663"/>
          </a:xfrm>
        </p:grpSpPr>
        <p:sp>
          <p:nvSpPr>
            <p:cNvPr id="16" name="Freeform 18">
              <a:extLst>
                <a:ext uri="{FF2B5EF4-FFF2-40B4-BE49-F238E27FC236}">
                  <a16:creationId xmlns:a16="http://schemas.microsoft.com/office/drawing/2014/main" id="{CD9171CA-A3EF-6D40-9A1A-E7D9564E3083}"/>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27" name="Freeform 19">
              <a:extLst>
                <a:ext uri="{FF2B5EF4-FFF2-40B4-BE49-F238E27FC236}">
                  <a16:creationId xmlns:a16="http://schemas.microsoft.com/office/drawing/2014/main" id="{68D1DC66-1717-7A45-9ABA-B9A754AB335B}"/>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8" name="Freeform 20">
              <a:extLst>
                <a:ext uri="{FF2B5EF4-FFF2-40B4-BE49-F238E27FC236}">
                  <a16:creationId xmlns:a16="http://schemas.microsoft.com/office/drawing/2014/main" id="{9E1DE023-EF24-0D47-ADB3-BE8EEA76D6B4}"/>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9" name="Freeform 21">
              <a:extLst>
                <a:ext uri="{FF2B5EF4-FFF2-40B4-BE49-F238E27FC236}">
                  <a16:creationId xmlns:a16="http://schemas.microsoft.com/office/drawing/2014/main" id="{05F0F448-AFA9-D74D-8D5B-519F232FB794}"/>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1021459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Только заголовок">
    <p:spTree>
      <p:nvGrpSpPr>
        <p:cNvPr id="1" name=""/>
        <p:cNvGrpSpPr/>
        <p:nvPr/>
      </p:nvGrpSpPr>
      <p:grpSpPr>
        <a:xfrm>
          <a:off x="0" y="0"/>
          <a:ext cx="0" cy="0"/>
          <a:chOff x="0" y="0"/>
          <a:chExt cx="0" cy="0"/>
        </a:xfrm>
      </p:grpSpPr>
      <p:sp>
        <p:nvSpPr>
          <p:cNvPr id="26" name="Рисунок 25">
            <a:extLst>
              <a:ext uri="{FF2B5EF4-FFF2-40B4-BE49-F238E27FC236}">
                <a16:creationId xmlns:a16="http://schemas.microsoft.com/office/drawing/2014/main" id="{C238BCF6-2AB2-49C6-9AC4-9C9546DE7A38}"/>
              </a:ext>
            </a:extLst>
          </p:cNvPr>
          <p:cNvSpPr>
            <a:spLocks noGrp="1"/>
          </p:cNvSpPr>
          <p:nvPr>
            <p:ph type="pic" sz="quarter" idx="14"/>
          </p:nvPr>
        </p:nvSpPr>
        <p:spPr>
          <a:xfrm>
            <a:off x="9456033" y="1637814"/>
            <a:ext cx="1715276" cy="1715276"/>
          </a:xfrm>
          <a:custGeom>
            <a:avLst/>
            <a:gdLst>
              <a:gd name="connsiteX0" fmla="*/ 857638 w 1715276"/>
              <a:gd name="connsiteY0" fmla="*/ 0 h 1715276"/>
              <a:gd name="connsiteX1" fmla="*/ 1715276 w 1715276"/>
              <a:gd name="connsiteY1" fmla="*/ 857638 h 1715276"/>
              <a:gd name="connsiteX2" fmla="*/ 857638 w 1715276"/>
              <a:gd name="connsiteY2" fmla="*/ 1715276 h 1715276"/>
              <a:gd name="connsiteX3" fmla="*/ 0 w 1715276"/>
              <a:gd name="connsiteY3" fmla="*/ 857638 h 1715276"/>
              <a:gd name="connsiteX4" fmla="*/ 857638 w 1715276"/>
              <a:gd name="connsiteY4" fmla="*/ 0 h 1715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5276" h="1715276">
                <a:moveTo>
                  <a:pt x="857638" y="0"/>
                </a:moveTo>
                <a:cubicBezTo>
                  <a:pt x="1331298" y="0"/>
                  <a:pt x="1715276" y="383978"/>
                  <a:pt x="1715276" y="857638"/>
                </a:cubicBezTo>
                <a:cubicBezTo>
                  <a:pt x="1715276" y="1331298"/>
                  <a:pt x="1331298" y="1715276"/>
                  <a:pt x="857638" y="1715276"/>
                </a:cubicBezTo>
                <a:cubicBezTo>
                  <a:pt x="383978" y="1715276"/>
                  <a:pt x="0" y="1331298"/>
                  <a:pt x="0" y="857638"/>
                </a:cubicBezTo>
                <a:cubicBezTo>
                  <a:pt x="0" y="383978"/>
                  <a:pt x="383978" y="0"/>
                  <a:pt x="857638" y="0"/>
                </a:cubicBezTo>
                <a:close/>
              </a:path>
            </a:pathLst>
          </a:custGeom>
        </p:spPr>
        <p:txBody>
          <a:bodyPr wrap="square">
            <a:noAutofit/>
          </a:bodyPr>
          <a:lstStyle>
            <a:lvl1pPr marL="0" indent="0">
              <a:buNone/>
              <a:defRPr sz="2400"/>
            </a:lvl1pPr>
          </a:lstStyle>
          <a:p>
            <a:r>
              <a:rPr lang="ru-RU"/>
              <a:t>Вставка рисунка</a:t>
            </a:r>
          </a:p>
        </p:txBody>
      </p:sp>
      <p:sp>
        <p:nvSpPr>
          <p:cNvPr id="23" name="Рисунок 22">
            <a:extLst>
              <a:ext uri="{FF2B5EF4-FFF2-40B4-BE49-F238E27FC236}">
                <a16:creationId xmlns:a16="http://schemas.microsoft.com/office/drawing/2014/main" id="{AD944DC2-14B4-41BB-939C-37F2C325CE92}"/>
              </a:ext>
            </a:extLst>
          </p:cNvPr>
          <p:cNvSpPr>
            <a:spLocks noGrp="1"/>
          </p:cNvSpPr>
          <p:nvPr>
            <p:ph type="pic" sz="quarter" idx="13"/>
          </p:nvPr>
        </p:nvSpPr>
        <p:spPr>
          <a:xfrm>
            <a:off x="6644253" y="1637814"/>
            <a:ext cx="1715276" cy="1715276"/>
          </a:xfrm>
          <a:custGeom>
            <a:avLst/>
            <a:gdLst>
              <a:gd name="connsiteX0" fmla="*/ 857638 w 1715276"/>
              <a:gd name="connsiteY0" fmla="*/ 0 h 1715276"/>
              <a:gd name="connsiteX1" fmla="*/ 1715276 w 1715276"/>
              <a:gd name="connsiteY1" fmla="*/ 857638 h 1715276"/>
              <a:gd name="connsiteX2" fmla="*/ 857638 w 1715276"/>
              <a:gd name="connsiteY2" fmla="*/ 1715276 h 1715276"/>
              <a:gd name="connsiteX3" fmla="*/ 0 w 1715276"/>
              <a:gd name="connsiteY3" fmla="*/ 857638 h 1715276"/>
              <a:gd name="connsiteX4" fmla="*/ 857638 w 1715276"/>
              <a:gd name="connsiteY4" fmla="*/ 0 h 1715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5276" h="1715276">
                <a:moveTo>
                  <a:pt x="857638" y="0"/>
                </a:moveTo>
                <a:cubicBezTo>
                  <a:pt x="1331298" y="0"/>
                  <a:pt x="1715276" y="383978"/>
                  <a:pt x="1715276" y="857638"/>
                </a:cubicBezTo>
                <a:cubicBezTo>
                  <a:pt x="1715276" y="1331298"/>
                  <a:pt x="1331298" y="1715276"/>
                  <a:pt x="857638" y="1715276"/>
                </a:cubicBezTo>
                <a:cubicBezTo>
                  <a:pt x="383978" y="1715276"/>
                  <a:pt x="0" y="1331298"/>
                  <a:pt x="0" y="857638"/>
                </a:cubicBezTo>
                <a:cubicBezTo>
                  <a:pt x="0" y="383978"/>
                  <a:pt x="383978" y="0"/>
                  <a:pt x="857638" y="0"/>
                </a:cubicBezTo>
                <a:close/>
              </a:path>
            </a:pathLst>
          </a:custGeom>
        </p:spPr>
        <p:txBody>
          <a:bodyPr wrap="square">
            <a:noAutofit/>
          </a:bodyPr>
          <a:lstStyle>
            <a:lvl1pPr marL="0" indent="0">
              <a:buNone/>
              <a:defRPr sz="2400"/>
            </a:lvl1pPr>
          </a:lstStyle>
          <a:p>
            <a:r>
              <a:rPr lang="ru-RU"/>
              <a:t>Вставка рисунка</a:t>
            </a:r>
          </a:p>
        </p:txBody>
      </p:sp>
      <p:sp>
        <p:nvSpPr>
          <p:cNvPr id="20" name="Рисунок 19">
            <a:extLst>
              <a:ext uri="{FF2B5EF4-FFF2-40B4-BE49-F238E27FC236}">
                <a16:creationId xmlns:a16="http://schemas.microsoft.com/office/drawing/2014/main" id="{248133A0-7874-457D-96DD-0B718A316186}"/>
              </a:ext>
            </a:extLst>
          </p:cNvPr>
          <p:cNvSpPr>
            <a:spLocks noGrp="1"/>
          </p:cNvSpPr>
          <p:nvPr>
            <p:ph type="pic" sz="quarter" idx="12"/>
          </p:nvPr>
        </p:nvSpPr>
        <p:spPr>
          <a:xfrm>
            <a:off x="3832473" y="1637814"/>
            <a:ext cx="1715276" cy="1715276"/>
          </a:xfrm>
          <a:custGeom>
            <a:avLst/>
            <a:gdLst>
              <a:gd name="connsiteX0" fmla="*/ 857638 w 1715276"/>
              <a:gd name="connsiteY0" fmla="*/ 0 h 1715276"/>
              <a:gd name="connsiteX1" fmla="*/ 1715276 w 1715276"/>
              <a:gd name="connsiteY1" fmla="*/ 857638 h 1715276"/>
              <a:gd name="connsiteX2" fmla="*/ 857638 w 1715276"/>
              <a:gd name="connsiteY2" fmla="*/ 1715276 h 1715276"/>
              <a:gd name="connsiteX3" fmla="*/ 0 w 1715276"/>
              <a:gd name="connsiteY3" fmla="*/ 857638 h 1715276"/>
              <a:gd name="connsiteX4" fmla="*/ 857638 w 1715276"/>
              <a:gd name="connsiteY4" fmla="*/ 0 h 1715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5276" h="1715276">
                <a:moveTo>
                  <a:pt x="857638" y="0"/>
                </a:moveTo>
                <a:cubicBezTo>
                  <a:pt x="1331298" y="0"/>
                  <a:pt x="1715276" y="383978"/>
                  <a:pt x="1715276" y="857638"/>
                </a:cubicBezTo>
                <a:cubicBezTo>
                  <a:pt x="1715276" y="1331298"/>
                  <a:pt x="1331298" y="1715276"/>
                  <a:pt x="857638" y="1715276"/>
                </a:cubicBezTo>
                <a:cubicBezTo>
                  <a:pt x="383978" y="1715276"/>
                  <a:pt x="0" y="1331298"/>
                  <a:pt x="0" y="857638"/>
                </a:cubicBezTo>
                <a:cubicBezTo>
                  <a:pt x="0" y="383978"/>
                  <a:pt x="383978" y="0"/>
                  <a:pt x="857638" y="0"/>
                </a:cubicBezTo>
                <a:close/>
              </a:path>
            </a:pathLst>
          </a:custGeom>
        </p:spPr>
        <p:txBody>
          <a:bodyPr wrap="square">
            <a:noAutofit/>
          </a:bodyPr>
          <a:lstStyle>
            <a:lvl1pPr marL="0" indent="0">
              <a:buNone/>
              <a:defRPr sz="2400"/>
            </a:lvl1pPr>
          </a:lstStyle>
          <a:p>
            <a:r>
              <a:rPr lang="ru-RU"/>
              <a:t>Вставка рисунка</a:t>
            </a:r>
          </a:p>
        </p:txBody>
      </p:sp>
      <p:sp>
        <p:nvSpPr>
          <p:cNvPr id="17" name="Рисунок 16">
            <a:extLst>
              <a:ext uri="{FF2B5EF4-FFF2-40B4-BE49-F238E27FC236}">
                <a16:creationId xmlns:a16="http://schemas.microsoft.com/office/drawing/2014/main" id="{04D2EF29-A091-4A83-A7AD-B347F599831F}"/>
              </a:ext>
            </a:extLst>
          </p:cNvPr>
          <p:cNvSpPr>
            <a:spLocks noGrp="1"/>
          </p:cNvSpPr>
          <p:nvPr>
            <p:ph type="pic" sz="quarter" idx="11"/>
          </p:nvPr>
        </p:nvSpPr>
        <p:spPr>
          <a:xfrm>
            <a:off x="1020693" y="1637814"/>
            <a:ext cx="1715276" cy="1715276"/>
          </a:xfrm>
          <a:custGeom>
            <a:avLst/>
            <a:gdLst>
              <a:gd name="connsiteX0" fmla="*/ 857638 w 1715276"/>
              <a:gd name="connsiteY0" fmla="*/ 0 h 1715276"/>
              <a:gd name="connsiteX1" fmla="*/ 1715276 w 1715276"/>
              <a:gd name="connsiteY1" fmla="*/ 857638 h 1715276"/>
              <a:gd name="connsiteX2" fmla="*/ 857638 w 1715276"/>
              <a:gd name="connsiteY2" fmla="*/ 1715276 h 1715276"/>
              <a:gd name="connsiteX3" fmla="*/ 0 w 1715276"/>
              <a:gd name="connsiteY3" fmla="*/ 857638 h 1715276"/>
              <a:gd name="connsiteX4" fmla="*/ 857638 w 1715276"/>
              <a:gd name="connsiteY4" fmla="*/ 0 h 17152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5276" h="1715276">
                <a:moveTo>
                  <a:pt x="857638" y="0"/>
                </a:moveTo>
                <a:cubicBezTo>
                  <a:pt x="1331298" y="0"/>
                  <a:pt x="1715276" y="383978"/>
                  <a:pt x="1715276" y="857638"/>
                </a:cubicBezTo>
                <a:cubicBezTo>
                  <a:pt x="1715276" y="1331298"/>
                  <a:pt x="1331298" y="1715276"/>
                  <a:pt x="857638" y="1715276"/>
                </a:cubicBezTo>
                <a:cubicBezTo>
                  <a:pt x="383978" y="1715276"/>
                  <a:pt x="0" y="1331298"/>
                  <a:pt x="0" y="857638"/>
                </a:cubicBezTo>
                <a:cubicBezTo>
                  <a:pt x="0" y="383978"/>
                  <a:pt x="383978" y="0"/>
                  <a:pt x="857638" y="0"/>
                </a:cubicBezTo>
                <a:close/>
              </a:path>
            </a:pathLst>
          </a:custGeom>
        </p:spPr>
        <p:txBody>
          <a:bodyPr wrap="square">
            <a:noAutofit/>
          </a:bodyPr>
          <a:lstStyle>
            <a:lvl1pPr marL="0" indent="0">
              <a:buNone/>
              <a:defRPr sz="2400"/>
            </a:lvl1pPr>
          </a:lstStyle>
          <a:p>
            <a:r>
              <a:rPr lang="ru-RU"/>
              <a:t>Вставка рисунка</a:t>
            </a:r>
          </a:p>
        </p:txBody>
      </p:sp>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Заголовок 1">
            <a:extLst>
              <a:ext uri="{FF2B5EF4-FFF2-40B4-BE49-F238E27FC236}">
                <a16:creationId xmlns:a16="http://schemas.microsoft.com/office/drawing/2014/main" id="{B92B1033-9438-4513-B1B3-92F94A302828}"/>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grpSp>
        <p:nvGrpSpPr>
          <p:cNvPr id="15" name="Group 17">
            <a:extLst>
              <a:ext uri="{FF2B5EF4-FFF2-40B4-BE49-F238E27FC236}">
                <a16:creationId xmlns:a16="http://schemas.microsoft.com/office/drawing/2014/main" id="{6E9439F1-62B8-0949-8DA2-E2597DF5CFCF}"/>
              </a:ext>
            </a:extLst>
          </p:cNvPr>
          <p:cNvGrpSpPr>
            <a:grpSpLocks noChangeAspect="1"/>
          </p:cNvGrpSpPr>
          <p:nvPr userDrawn="1"/>
        </p:nvGrpSpPr>
        <p:grpSpPr>
          <a:xfrm>
            <a:off x="10311203" y="355612"/>
            <a:ext cx="1401792" cy="500399"/>
            <a:chOff x="4138328" y="2729353"/>
            <a:chExt cx="3915342" cy="1397663"/>
          </a:xfrm>
        </p:grpSpPr>
        <p:sp>
          <p:nvSpPr>
            <p:cNvPr id="16" name="Freeform 18">
              <a:extLst>
                <a:ext uri="{FF2B5EF4-FFF2-40B4-BE49-F238E27FC236}">
                  <a16:creationId xmlns:a16="http://schemas.microsoft.com/office/drawing/2014/main" id="{FB7B5BF6-AEA0-9D43-943A-E141E7127266}"/>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18" name="Freeform 19">
              <a:extLst>
                <a:ext uri="{FF2B5EF4-FFF2-40B4-BE49-F238E27FC236}">
                  <a16:creationId xmlns:a16="http://schemas.microsoft.com/office/drawing/2014/main" id="{5EAF2E6C-EDF8-6E48-B8CE-CB03A6AC5664}"/>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21" name="Freeform 20">
              <a:extLst>
                <a:ext uri="{FF2B5EF4-FFF2-40B4-BE49-F238E27FC236}">
                  <a16:creationId xmlns:a16="http://schemas.microsoft.com/office/drawing/2014/main" id="{98DD9AA2-E696-754E-BC1A-79BF34CEE277}"/>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22" name="Freeform 21">
              <a:extLst>
                <a:ext uri="{FF2B5EF4-FFF2-40B4-BE49-F238E27FC236}">
                  <a16:creationId xmlns:a16="http://schemas.microsoft.com/office/drawing/2014/main" id="{2200C545-7194-714E-9E1D-6E5F29DA6C77}"/>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3868190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Только заголовок">
    <p:spTree>
      <p:nvGrpSpPr>
        <p:cNvPr id="1" name=""/>
        <p:cNvGrpSpPr/>
        <p:nvPr/>
      </p:nvGrpSpPr>
      <p:grpSpPr>
        <a:xfrm>
          <a:off x="0" y="0"/>
          <a:ext cx="0" cy="0"/>
          <a:chOff x="0" y="0"/>
          <a:chExt cx="0" cy="0"/>
        </a:xfrm>
      </p:grpSpPr>
      <p:sp>
        <p:nvSpPr>
          <p:cNvPr id="13" name="Полилиния: фигура 12">
            <a:extLst>
              <a:ext uri="{FF2B5EF4-FFF2-40B4-BE49-F238E27FC236}">
                <a16:creationId xmlns:a16="http://schemas.microsoft.com/office/drawing/2014/main" id="{5D8AE636-2DEE-49EA-83CC-C0066B7DE972}"/>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7" name="Заголовок 1">
            <a:extLst>
              <a:ext uri="{FF2B5EF4-FFF2-40B4-BE49-F238E27FC236}">
                <a16:creationId xmlns:a16="http://schemas.microsoft.com/office/drawing/2014/main" id="{B92B1033-9438-4513-B1B3-92F94A302828}"/>
              </a:ext>
            </a:extLst>
          </p:cNvPr>
          <p:cNvSpPr>
            <a:spLocks noGrp="1"/>
          </p:cNvSpPr>
          <p:nvPr>
            <p:ph type="title" hasCustomPrompt="1"/>
          </p:nvPr>
        </p:nvSpPr>
        <p:spPr>
          <a:xfrm>
            <a:off x="515939" y="174924"/>
            <a:ext cx="9583505" cy="861774"/>
          </a:xfrm>
          <a:prstGeom prst="rect">
            <a:avLst/>
          </a:prstGeom>
        </p:spPr>
        <p:txBody>
          <a:bodyPr vert="horz" wrap="square" lIns="0" tIns="0" rIns="0" bIns="0" rtlCol="0" anchor="t">
            <a:spAutoFit/>
          </a:bodyPr>
          <a:lstStyle>
            <a:lvl1pPr>
              <a:lnSpc>
                <a:spcPct val="100000"/>
              </a:lnSpc>
              <a:defRPr b="0" i="0">
                <a:solidFill>
                  <a:schemeClr val="accent1"/>
                </a:solidFill>
                <a:effectLst/>
                <a:latin typeface="+mj-lt"/>
              </a:defRPr>
            </a:lvl1pPr>
          </a:lstStyle>
          <a:p>
            <a:r>
              <a:rPr lang="ru-RU" dirty="0"/>
              <a:t>ОБРАЗЕЦ ЗАГОЛОВКА</a:t>
            </a:r>
            <a:br>
              <a:rPr lang="ru-RU" dirty="0"/>
            </a:br>
            <a:r>
              <a:rPr lang="ru-RU" dirty="0"/>
              <a:t>В ДВЕ СТРОКИ</a:t>
            </a:r>
          </a:p>
        </p:txBody>
      </p:sp>
      <p:sp>
        <p:nvSpPr>
          <p:cNvPr id="11" name="Номер слайда 3">
            <a:extLst>
              <a:ext uri="{FF2B5EF4-FFF2-40B4-BE49-F238E27FC236}">
                <a16:creationId xmlns:a16="http://schemas.microsoft.com/office/drawing/2014/main" id="{A8D8CCBB-60F1-421E-BD7C-5B2872A3F053}"/>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19" name="Текст 17">
            <a:extLst>
              <a:ext uri="{FF2B5EF4-FFF2-40B4-BE49-F238E27FC236}">
                <a16:creationId xmlns:a16="http://schemas.microsoft.com/office/drawing/2014/main" id="{4629834B-CBAD-4093-ABCE-9690483BEA9A}"/>
              </a:ext>
            </a:extLst>
          </p:cNvPr>
          <p:cNvSpPr>
            <a:spLocks noGrp="1"/>
          </p:cNvSpPr>
          <p:nvPr>
            <p:ph type="body" sz="quarter" idx="10" hasCustomPrompt="1"/>
          </p:nvPr>
        </p:nvSpPr>
        <p:spPr>
          <a:xfrm>
            <a:off x="515936" y="6354977"/>
            <a:ext cx="6096000" cy="323165"/>
          </a:xfrm>
          <a:prstGeom prst="rect">
            <a:avLst/>
          </a:prstGeom>
        </p:spPr>
        <p:txBody>
          <a:bodyPr wrap="square" lIns="0" tIns="0" rIns="0" bIns="0" anchor="ctr">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lang="ru-RU" sz="1050" b="0" i="0" u="none" strike="noStrike" kern="1200" cap="none" spc="0" normalizeH="0" baseline="0" noProof="0" dirty="0">
                <a:ln>
                  <a:noFill/>
                </a:ln>
                <a:solidFill>
                  <a:schemeClr val="bg2"/>
                </a:solidFill>
                <a:effectLst/>
                <a:uLnTx/>
                <a:uFillTx/>
                <a:latin typeface="+mn-lt"/>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примечание</a:t>
            </a:r>
            <a:b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b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
        <p:nvSpPr>
          <p:cNvPr id="23" name="Рисунок 22">
            <a:extLst>
              <a:ext uri="{FF2B5EF4-FFF2-40B4-BE49-F238E27FC236}">
                <a16:creationId xmlns:a16="http://schemas.microsoft.com/office/drawing/2014/main" id="{DA10C75F-A6B2-4B01-ADE0-A1C7438D6595}"/>
              </a:ext>
            </a:extLst>
          </p:cNvPr>
          <p:cNvSpPr>
            <a:spLocks noGrp="1"/>
          </p:cNvSpPr>
          <p:nvPr>
            <p:ph type="pic" sz="quarter" idx="11"/>
          </p:nvPr>
        </p:nvSpPr>
        <p:spPr>
          <a:xfrm>
            <a:off x="8976739" y="1779044"/>
            <a:ext cx="2699324" cy="1413233"/>
          </a:xfrm>
          <a:custGeom>
            <a:avLst/>
            <a:gdLst>
              <a:gd name="connsiteX0" fmla="*/ 505148 w 2699324"/>
              <a:gd name="connsiteY0" fmla="*/ 0 h 1413233"/>
              <a:gd name="connsiteX1" fmla="*/ 2699324 w 2699324"/>
              <a:gd name="connsiteY1" fmla="*/ 0 h 1413233"/>
              <a:gd name="connsiteX2" fmla="*/ 2699324 w 2699324"/>
              <a:gd name="connsiteY2" fmla="*/ 1413233 h 1413233"/>
              <a:gd name="connsiteX3" fmla="*/ 0 w 2699324"/>
              <a:gd name="connsiteY3" fmla="*/ 1413233 h 1413233"/>
            </a:gdLst>
            <a:ahLst/>
            <a:cxnLst>
              <a:cxn ang="0">
                <a:pos x="connsiteX0" y="connsiteY0"/>
              </a:cxn>
              <a:cxn ang="0">
                <a:pos x="connsiteX1" y="connsiteY1"/>
              </a:cxn>
              <a:cxn ang="0">
                <a:pos x="connsiteX2" y="connsiteY2"/>
              </a:cxn>
              <a:cxn ang="0">
                <a:pos x="connsiteX3" y="connsiteY3"/>
              </a:cxn>
            </a:cxnLst>
            <a:rect l="l" t="t" r="r" b="b"/>
            <a:pathLst>
              <a:path w="2699324" h="1413233">
                <a:moveTo>
                  <a:pt x="505148" y="0"/>
                </a:moveTo>
                <a:lnTo>
                  <a:pt x="2699324" y="0"/>
                </a:lnTo>
                <a:lnTo>
                  <a:pt x="2699324" y="1413233"/>
                </a:lnTo>
                <a:lnTo>
                  <a:pt x="0" y="1413233"/>
                </a:lnTo>
                <a:close/>
              </a:path>
            </a:pathLst>
          </a:custGeom>
        </p:spPr>
        <p:txBody>
          <a:bodyPr wrap="square">
            <a:noAutofit/>
          </a:bodyPr>
          <a:lstStyle/>
          <a:p>
            <a:r>
              <a:rPr lang="ru-RU"/>
              <a:t>Вставка рисунка</a:t>
            </a:r>
          </a:p>
        </p:txBody>
      </p:sp>
      <p:sp>
        <p:nvSpPr>
          <p:cNvPr id="24" name="Рисунок 23">
            <a:extLst>
              <a:ext uri="{FF2B5EF4-FFF2-40B4-BE49-F238E27FC236}">
                <a16:creationId xmlns:a16="http://schemas.microsoft.com/office/drawing/2014/main" id="{3D2ACED7-38F4-4571-89DA-91ACEBC39298}"/>
              </a:ext>
            </a:extLst>
          </p:cNvPr>
          <p:cNvSpPr>
            <a:spLocks noGrp="1"/>
          </p:cNvSpPr>
          <p:nvPr>
            <p:ph type="pic" sz="quarter" idx="12"/>
          </p:nvPr>
        </p:nvSpPr>
        <p:spPr>
          <a:xfrm>
            <a:off x="8976739" y="3307106"/>
            <a:ext cx="2699324" cy="1413233"/>
          </a:xfrm>
          <a:custGeom>
            <a:avLst/>
            <a:gdLst>
              <a:gd name="connsiteX0" fmla="*/ 505148 w 2699324"/>
              <a:gd name="connsiteY0" fmla="*/ 0 h 1413233"/>
              <a:gd name="connsiteX1" fmla="*/ 2699324 w 2699324"/>
              <a:gd name="connsiteY1" fmla="*/ 0 h 1413233"/>
              <a:gd name="connsiteX2" fmla="*/ 2699324 w 2699324"/>
              <a:gd name="connsiteY2" fmla="*/ 1413233 h 1413233"/>
              <a:gd name="connsiteX3" fmla="*/ 0 w 2699324"/>
              <a:gd name="connsiteY3" fmla="*/ 1413233 h 1413233"/>
            </a:gdLst>
            <a:ahLst/>
            <a:cxnLst>
              <a:cxn ang="0">
                <a:pos x="connsiteX0" y="connsiteY0"/>
              </a:cxn>
              <a:cxn ang="0">
                <a:pos x="connsiteX1" y="connsiteY1"/>
              </a:cxn>
              <a:cxn ang="0">
                <a:pos x="connsiteX2" y="connsiteY2"/>
              </a:cxn>
              <a:cxn ang="0">
                <a:pos x="connsiteX3" y="connsiteY3"/>
              </a:cxn>
            </a:cxnLst>
            <a:rect l="l" t="t" r="r" b="b"/>
            <a:pathLst>
              <a:path w="2699324" h="1413233">
                <a:moveTo>
                  <a:pt x="505148" y="0"/>
                </a:moveTo>
                <a:lnTo>
                  <a:pt x="2699324" y="0"/>
                </a:lnTo>
                <a:lnTo>
                  <a:pt x="2699324" y="1413233"/>
                </a:lnTo>
                <a:lnTo>
                  <a:pt x="0" y="1413233"/>
                </a:lnTo>
                <a:close/>
              </a:path>
            </a:pathLst>
          </a:custGeom>
        </p:spPr>
        <p:txBody>
          <a:bodyPr wrap="square">
            <a:noAutofit/>
          </a:bodyPr>
          <a:lstStyle/>
          <a:p>
            <a:r>
              <a:rPr lang="ru-RU"/>
              <a:t>Вставка рисунка</a:t>
            </a:r>
          </a:p>
        </p:txBody>
      </p:sp>
      <p:sp>
        <p:nvSpPr>
          <p:cNvPr id="25" name="Рисунок 24">
            <a:extLst>
              <a:ext uri="{FF2B5EF4-FFF2-40B4-BE49-F238E27FC236}">
                <a16:creationId xmlns:a16="http://schemas.microsoft.com/office/drawing/2014/main" id="{1D6CDEF3-49CE-47AE-9E61-04A156A22FB6}"/>
              </a:ext>
            </a:extLst>
          </p:cNvPr>
          <p:cNvSpPr>
            <a:spLocks noGrp="1"/>
          </p:cNvSpPr>
          <p:nvPr>
            <p:ph type="pic" sz="quarter" idx="13"/>
          </p:nvPr>
        </p:nvSpPr>
        <p:spPr>
          <a:xfrm>
            <a:off x="8976739" y="4835167"/>
            <a:ext cx="2699324" cy="1413233"/>
          </a:xfrm>
          <a:custGeom>
            <a:avLst/>
            <a:gdLst>
              <a:gd name="connsiteX0" fmla="*/ 505148 w 2699324"/>
              <a:gd name="connsiteY0" fmla="*/ 0 h 1413233"/>
              <a:gd name="connsiteX1" fmla="*/ 2699324 w 2699324"/>
              <a:gd name="connsiteY1" fmla="*/ 0 h 1413233"/>
              <a:gd name="connsiteX2" fmla="*/ 2699324 w 2699324"/>
              <a:gd name="connsiteY2" fmla="*/ 1413233 h 1413233"/>
              <a:gd name="connsiteX3" fmla="*/ 0 w 2699324"/>
              <a:gd name="connsiteY3" fmla="*/ 1413233 h 1413233"/>
            </a:gdLst>
            <a:ahLst/>
            <a:cxnLst>
              <a:cxn ang="0">
                <a:pos x="connsiteX0" y="connsiteY0"/>
              </a:cxn>
              <a:cxn ang="0">
                <a:pos x="connsiteX1" y="connsiteY1"/>
              </a:cxn>
              <a:cxn ang="0">
                <a:pos x="connsiteX2" y="connsiteY2"/>
              </a:cxn>
              <a:cxn ang="0">
                <a:pos x="connsiteX3" y="connsiteY3"/>
              </a:cxn>
            </a:cxnLst>
            <a:rect l="l" t="t" r="r" b="b"/>
            <a:pathLst>
              <a:path w="2699324" h="1413233">
                <a:moveTo>
                  <a:pt x="505148" y="0"/>
                </a:moveTo>
                <a:lnTo>
                  <a:pt x="2699324" y="0"/>
                </a:lnTo>
                <a:lnTo>
                  <a:pt x="2699324" y="1413233"/>
                </a:lnTo>
                <a:lnTo>
                  <a:pt x="0" y="1413233"/>
                </a:lnTo>
                <a:close/>
              </a:path>
            </a:pathLst>
          </a:custGeom>
        </p:spPr>
        <p:txBody>
          <a:bodyPr wrap="square">
            <a:noAutofit/>
          </a:bodyPr>
          <a:lstStyle/>
          <a:p>
            <a:r>
              <a:rPr lang="ru-RU"/>
              <a:t>Вставка рисунка</a:t>
            </a:r>
            <a:endParaRPr lang="ru-RU" dirty="0"/>
          </a:p>
        </p:txBody>
      </p:sp>
      <p:grpSp>
        <p:nvGrpSpPr>
          <p:cNvPr id="14" name="Group 17">
            <a:extLst>
              <a:ext uri="{FF2B5EF4-FFF2-40B4-BE49-F238E27FC236}">
                <a16:creationId xmlns:a16="http://schemas.microsoft.com/office/drawing/2014/main" id="{9AA65E67-0542-F443-B248-37A1109899B9}"/>
              </a:ext>
            </a:extLst>
          </p:cNvPr>
          <p:cNvGrpSpPr>
            <a:grpSpLocks noChangeAspect="1"/>
          </p:cNvGrpSpPr>
          <p:nvPr userDrawn="1"/>
        </p:nvGrpSpPr>
        <p:grpSpPr>
          <a:xfrm>
            <a:off x="10311203" y="355612"/>
            <a:ext cx="1401792" cy="500399"/>
            <a:chOff x="4138328" y="2729353"/>
            <a:chExt cx="3915342" cy="1397663"/>
          </a:xfrm>
        </p:grpSpPr>
        <p:sp>
          <p:nvSpPr>
            <p:cNvPr id="15" name="Freeform 18">
              <a:extLst>
                <a:ext uri="{FF2B5EF4-FFF2-40B4-BE49-F238E27FC236}">
                  <a16:creationId xmlns:a16="http://schemas.microsoft.com/office/drawing/2014/main" id="{CC577801-FBA1-3E43-A4D9-E48ADB842F72}"/>
                </a:ext>
              </a:extLst>
            </p:cNvPr>
            <p:cNvSpPr/>
            <p:nvPr/>
          </p:nvSpPr>
          <p:spPr>
            <a:xfrm>
              <a:off x="4337924" y="2729353"/>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6804 w 990648"/>
                <a:gd name="connsiteY4" fmla="*/ 0 h 182445"/>
                <a:gd name="connsiteX5" fmla="*/ 66804 w 990648"/>
                <a:gd name="connsiteY5" fmla="*/ 0 h 182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0648" h="182445">
                  <a:moveTo>
                    <a:pt x="66804" y="0"/>
                  </a:moveTo>
                  <a:lnTo>
                    <a:pt x="0" y="182446"/>
                  </a:lnTo>
                  <a:lnTo>
                    <a:pt x="923845" y="182446"/>
                  </a:lnTo>
                  <a:lnTo>
                    <a:pt x="990649" y="0"/>
                  </a:lnTo>
                  <a:lnTo>
                    <a:pt x="66804" y="0"/>
                  </a:lnTo>
                  <a:lnTo>
                    <a:pt x="66804" y="0"/>
                  </a:lnTo>
                  <a:close/>
                </a:path>
              </a:pathLst>
            </a:custGeom>
            <a:solidFill>
              <a:schemeClr val="accent4"/>
            </a:solidFill>
            <a:ln w="8132" cap="flat">
              <a:noFill/>
              <a:prstDash val="solid"/>
              <a:miter/>
            </a:ln>
          </p:spPr>
          <p:txBody>
            <a:bodyPr rtlCol="0" anchor="ctr"/>
            <a:lstStyle/>
            <a:p>
              <a:endParaRPr lang="ru-RU"/>
            </a:p>
          </p:txBody>
        </p:sp>
        <p:sp>
          <p:nvSpPr>
            <p:cNvPr id="16" name="Freeform 19">
              <a:extLst>
                <a:ext uri="{FF2B5EF4-FFF2-40B4-BE49-F238E27FC236}">
                  <a16:creationId xmlns:a16="http://schemas.microsoft.com/office/drawing/2014/main" id="{34ACFD16-B8A6-134D-A6D2-98B1318B14DC}"/>
                </a:ext>
              </a:extLst>
            </p:cNvPr>
            <p:cNvSpPr/>
            <p:nvPr/>
          </p:nvSpPr>
          <p:spPr>
            <a:xfrm>
              <a:off x="5524910" y="3007094"/>
              <a:ext cx="2528760" cy="1119922"/>
            </a:xfrm>
            <a:custGeom>
              <a:avLst/>
              <a:gdLst>
                <a:gd name="connsiteX0" fmla="*/ 578421 w 2528760"/>
                <a:gd name="connsiteY0" fmla="*/ 522902 h 1119922"/>
                <a:gd name="connsiteX1" fmla="*/ 578421 w 2528760"/>
                <a:gd name="connsiteY1" fmla="*/ 526974 h 1119922"/>
                <a:gd name="connsiteX2" fmla="*/ 681886 w 2528760"/>
                <a:gd name="connsiteY2" fmla="*/ 587247 h 1119922"/>
                <a:gd name="connsiteX3" fmla="*/ 776388 w 2528760"/>
                <a:gd name="connsiteY3" fmla="*/ 806344 h 1119922"/>
                <a:gd name="connsiteX4" fmla="*/ 562943 w 2528760"/>
                <a:gd name="connsiteY4" fmla="*/ 1104447 h 1119922"/>
                <a:gd name="connsiteX5" fmla="*/ 401636 w 2528760"/>
                <a:gd name="connsiteY5" fmla="*/ 1119923 h 1119922"/>
                <a:gd name="connsiteX6" fmla="*/ 0 w 2528760"/>
                <a:gd name="connsiteY6" fmla="*/ 1119923 h 1119922"/>
                <a:gd name="connsiteX7" fmla="*/ 0 w 2528760"/>
                <a:gd name="connsiteY7" fmla="*/ 0 h 1119922"/>
                <a:gd name="connsiteX8" fmla="*/ 355200 w 2528760"/>
                <a:gd name="connsiteY8" fmla="*/ 0 h 1119922"/>
                <a:gd name="connsiteX9" fmla="*/ 522209 w 2528760"/>
                <a:gd name="connsiteY9" fmla="*/ 15475 h 1119922"/>
                <a:gd name="connsiteX10" fmla="*/ 735654 w 2528760"/>
                <a:gd name="connsiteY10" fmla="*/ 280999 h 1119922"/>
                <a:gd name="connsiteX11" fmla="*/ 664777 w 2528760"/>
                <a:gd name="connsiteY11" fmla="*/ 462630 h 1119922"/>
                <a:gd name="connsiteX12" fmla="*/ 578421 w 2528760"/>
                <a:gd name="connsiteY12" fmla="*/ 522902 h 1119922"/>
                <a:gd name="connsiteX13" fmla="*/ 578421 w 2528760"/>
                <a:gd name="connsiteY13" fmla="*/ 522902 h 1119922"/>
                <a:gd name="connsiteX14" fmla="*/ 223222 w 2528760"/>
                <a:gd name="connsiteY14" fmla="*/ 641003 h 1119922"/>
                <a:gd name="connsiteX15" fmla="*/ 223222 w 2528760"/>
                <a:gd name="connsiteY15" fmla="*/ 935034 h 1119922"/>
                <a:gd name="connsiteX16" fmla="*/ 377196 w 2528760"/>
                <a:gd name="connsiteY16" fmla="*/ 935034 h 1119922"/>
                <a:gd name="connsiteX17" fmla="*/ 496139 w 2528760"/>
                <a:gd name="connsiteY17" fmla="*/ 902454 h 1119922"/>
                <a:gd name="connsiteX18" fmla="*/ 540132 w 2528760"/>
                <a:gd name="connsiteY18" fmla="*/ 788426 h 1119922"/>
                <a:gd name="connsiteX19" fmla="*/ 511618 w 2528760"/>
                <a:gd name="connsiteY19" fmla="*/ 691501 h 1119922"/>
                <a:gd name="connsiteX20" fmla="*/ 369864 w 2528760"/>
                <a:gd name="connsiteY20" fmla="*/ 641003 h 1119922"/>
                <a:gd name="connsiteX21" fmla="*/ 223222 w 2528760"/>
                <a:gd name="connsiteY21" fmla="*/ 641003 h 1119922"/>
                <a:gd name="connsiteX22" fmla="*/ 223222 w 2528760"/>
                <a:gd name="connsiteY22" fmla="*/ 641003 h 1119922"/>
                <a:gd name="connsiteX23" fmla="*/ 220778 w 2528760"/>
                <a:gd name="connsiteY23" fmla="*/ 447155 h 1119922"/>
                <a:gd name="connsiteX24" fmla="*/ 345423 w 2528760"/>
                <a:gd name="connsiteY24" fmla="*/ 447155 h 1119922"/>
                <a:gd name="connsiteX25" fmla="*/ 422003 w 2528760"/>
                <a:gd name="connsiteY25" fmla="*/ 441453 h 1119922"/>
                <a:gd name="connsiteX26" fmla="*/ 506730 w 2528760"/>
                <a:gd name="connsiteY26" fmla="*/ 316022 h 1119922"/>
                <a:gd name="connsiteX27" fmla="*/ 422003 w 2528760"/>
                <a:gd name="connsiteY27" fmla="*/ 192219 h 1119922"/>
                <a:gd name="connsiteX28" fmla="*/ 337277 w 2528760"/>
                <a:gd name="connsiteY28" fmla="*/ 184074 h 1119922"/>
                <a:gd name="connsiteX29" fmla="*/ 219963 w 2528760"/>
                <a:gd name="connsiteY29" fmla="*/ 184074 h 1119922"/>
                <a:gd name="connsiteX30" fmla="*/ 219963 w 2528760"/>
                <a:gd name="connsiteY30" fmla="*/ 447155 h 1119922"/>
                <a:gd name="connsiteX31" fmla="*/ 220778 w 2528760"/>
                <a:gd name="connsiteY31" fmla="*/ 447155 h 1119922"/>
                <a:gd name="connsiteX32" fmla="*/ 1110406 w 2528760"/>
                <a:gd name="connsiteY32" fmla="*/ 1119108 h 1119922"/>
                <a:gd name="connsiteX33" fmla="*/ 1110406 w 2528760"/>
                <a:gd name="connsiteY33" fmla="*/ 187333 h 1119922"/>
                <a:gd name="connsiteX34" fmla="*/ 789423 w 2528760"/>
                <a:gd name="connsiteY34" fmla="*/ 187333 h 1119922"/>
                <a:gd name="connsiteX35" fmla="*/ 789423 w 2528760"/>
                <a:gd name="connsiteY35" fmla="*/ 0 h 1119922"/>
                <a:gd name="connsiteX36" fmla="*/ 1680681 w 2528760"/>
                <a:gd name="connsiteY36" fmla="*/ 0 h 1119922"/>
                <a:gd name="connsiteX37" fmla="*/ 1617136 w 2528760"/>
                <a:gd name="connsiteY37" fmla="*/ 187333 h 1119922"/>
                <a:gd name="connsiteX38" fmla="*/ 1332813 w 2528760"/>
                <a:gd name="connsiteY38" fmla="*/ 187333 h 1119922"/>
                <a:gd name="connsiteX39" fmla="*/ 1332813 w 2528760"/>
                <a:gd name="connsiteY39" fmla="*/ 1118294 h 1119922"/>
                <a:gd name="connsiteX40" fmla="*/ 1110406 w 2528760"/>
                <a:gd name="connsiteY40" fmla="*/ 1118294 h 1119922"/>
                <a:gd name="connsiteX41" fmla="*/ 1110406 w 2528760"/>
                <a:gd name="connsiteY41" fmla="*/ 1119108 h 1119922"/>
                <a:gd name="connsiteX42" fmla="*/ 1749929 w 2528760"/>
                <a:gd name="connsiteY42" fmla="*/ 1119108 h 1119922"/>
                <a:gd name="connsiteX43" fmla="*/ 1749929 w 2528760"/>
                <a:gd name="connsiteY43" fmla="*/ 0 h 1119922"/>
                <a:gd name="connsiteX44" fmla="*/ 2472548 w 2528760"/>
                <a:gd name="connsiteY44" fmla="*/ 0 h 1119922"/>
                <a:gd name="connsiteX45" fmla="*/ 2409003 w 2528760"/>
                <a:gd name="connsiteY45" fmla="*/ 187333 h 1119922"/>
                <a:gd name="connsiteX46" fmla="*/ 1970706 w 2528760"/>
                <a:gd name="connsiteY46" fmla="*/ 187333 h 1119922"/>
                <a:gd name="connsiteX47" fmla="*/ 1970706 w 2528760"/>
                <a:gd name="connsiteY47" fmla="*/ 434937 h 1119922"/>
                <a:gd name="connsiteX48" fmla="*/ 2149121 w 2528760"/>
                <a:gd name="connsiteY48" fmla="*/ 434937 h 1119922"/>
                <a:gd name="connsiteX49" fmla="*/ 2419594 w 2528760"/>
                <a:gd name="connsiteY49" fmla="*/ 513943 h 1119922"/>
                <a:gd name="connsiteX50" fmla="*/ 2528761 w 2528760"/>
                <a:gd name="connsiteY50" fmla="*/ 779466 h 1119922"/>
                <a:gd name="connsiteX51" fmla="*/ 2398412 w 2528760"/>
                <a:gd name="connsiteY51" fmla="*/ 1056393 h 1119922"/>
                <a:gd name="connsiteX52" fmla="*/ 2108387 w 2528760"/>
                <a:gd name="connsiteY52" fmla="*/ 1118294 h 1119922"/>
                <a:gd name="connsiteX53" fmla="*/ 1749929 w 2528760"/>
                <a:gd name="connsiteY53" fmla="*/ 1118294 h 1119922"/>
                <a:gd name="connsiteX54" fmla="*/ 1749929 w 2528760"/>
                <a:gd name="connsiteY54" fmla="*/ 1119108 h 1119922"/>
                <a:gd name="connsiteX55" fmla="*/ 1970706 w 2528760"/>
                <a:gd name="connsiteY55" fmla="*/ 930961 h 1119922"/>
                <a:gd name="connsiteX56" fmla="*/ 2137715 w 2528760"/>
                <a:gd name="connsiteY56" fmla="*/ 930961 h 1119922"/>
                <a:gd name="connsiteX57" fmla="*/ 2266434 w 2528760"/>
                <a:gd name="connsiteY57" fmla="*/ 880463 h 1119922"/>
                <a:gd name="connsiteX58" fmla="*/ 2299021 w 2528760"/>
                <a:gd name="connsiteY58" fmla="*/ 773765 h 1119922"/>
                <a:gd name="connsiteX59" fmla="*/ 2241179 w 2528760"/>
                <a:gd name="connsiteY59" fmla="*/ 645890 h 1119922"/>
                <a:gd name="connsiteX60" fmla="*/ 2135271 w 2528760"/>
                <a:gd name="connsiteY60" fmla="*/ 619012 h 1119922"/>
                <a:gd name="connsiteX61" fmla="*/ 1969892 w 2528760"/>
                <a:gd name="connsiteY61" fmla="*/ 619012 h 1119922"/>
                <a:gd name="connsiteX62" fmla="*/ 1969892 w 2528760"/>
                <a:gd name="connsiteY62" fmla="*/ 930961 h 11199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528760" h="1119922">
                  <a:moveTo>
                    <a:pt x="578421" y="522902"/>
                  </a:moveTo>
                  <a:lnTo>
                    <a:pt x="578421" y="526974"/>
                  </a:lnTo>
                  <a:cubicBezTo>
                    <a:pt x="620785" y="542450"/>
                    <a:pt x="660704" y="569328"/>
                    <a:pt x="681886" y="587247"/>
                  </a:cubicBezTo>
                  <a:cubicBezTo>
                    <a:pt x="747060" y="641818"/>
                    <a:pt x="776388" y="712678"/>
                    <a:pt x="776388" y="806344"/>
                  </a:cubicBezTo>
                  <a:cubicBezTo>
                    <a:pt x="776388" y="959468"/>
                    <a:pt x="695735" y="1069424"/>
                    <a:pt x="562943" y="1104447"/>
                  </a:cubicBezTo>
                  <a:cubicBezTo>
                    <a:pt x="522209" y="1115850"/>
                    <a:pt x="480660" y="1119923"/>
                    <a:pt x="401636" y="1119923"/>
                  </a:cubicBezTo>
                  <a:lnTo>
                    <a:pt x="0" y="1119923"/>
                  </a:lnTo>
                  <a:lnTo>
                    <a:pt x="0" y="0"/>
                  </a:lnTo>
                  <a:lnTo>
                    <a:pt x="355200" y="0"/>
                  </a:lnTo>
                  <a:cubicBezTo>
                    <a:pt x="428521" y="0"/>
                    <a:pt x="478216" y="4072"/>
                    <a:pt x="522209" y="15475"/>
                  </a:cubicBezTo>
                  <a:cubicBezTo>
                    <a:pt x="650928" y="50498"/>
                    <a:pt x="735654" y="139277"/>
                    <a:pt x="735654" y="280999"/>
                  </a:cubicBezTo>
                  <a:cubicBezTo>
                    <a:pt x="735654" y="356746"/>
                    <a:pt x="708770" y="420276"/>
                    <a:pt x="664777" y="462630"/>
                  </a:cubicBezTo>
                  <a:cubicBezTo>
                    <a:pt x="645225" y="482178"/>
                    <a:pt x="618341" y="504983"/>
                    <a:pt x="578421" y="522902"/>
                  </a:cubicBezTo>
                  <a:lnTo>
                    <a:pt x="578421" y="522902"/>
                  </a:lnTo>
                  <a:close/>
                  <a:moveTo>
                    <a:pt x="223222" y="641003"/>
                  </a:moveTo>
                  <a:lnTo>
                    <a:pt x="223222" y="935034"/>
                  </a:lnTo>
                  <a:lnTo>
                    <a:pt x="377196" y="935034"/>
                  </a:lnTo>
                  <a:cubicBezTo>
                    <a:pt x="423633" y="935034"/>
                    <a:pt x="465181" y="930961"/>
                    <a:pt x="496139" y="902454"/>
                  </a:cubicBezTo>
                  <a:cubicBezTo>
                    <a:pt x="527097" y="873132"/>
                    <a:pt x="540132" y="836480"/>
                    <a:pt x="540132" y="788426"/>
                  </a:cubicBezTo>
                  <a:cubicBezTo>
                    <a:pt x="540132" y="751774"/>
                    <a:pt x="530355" y="716751"/>
                    <a:pt x="511618" y="691501"/>
                  </a:cubicBezTo>
                  <a:cubicBezTo>
                    <a:pt x="479031" y="650777"/>
                    <a:pt x="438297" y="641003"/>
                    <a:pt x="369864" y="641003"/>
                  </a:cubicBezTo>
                  <a:lnTo>
                    <a:pt x="223222" y="641003"/>
                  </a:lnTo>
                  <a:lnTo>
                    <a:pt x="223222" y="641003"/>
                  </a:lnTo>
                  <a:close/>
                  <a:moveTo>
                    <a:pt x="220778" y="447155"/>
                  </a:moveTo>
                  <a:lnTo>
                    <a:pt x="345423" y="447155"/>
                  </a:lnTo>
                  <a:cubicBezTo>
                    <a:pt x="383713" y="447155"/>
                    <a:pt x="403266" y="447155"/>
                    <a:pt x="422003" y="441453"/>
                  </a:cubicBezTo>
                  <a:cubicBezTo>
                    <a:pt x="474143" y="425978"/>
                    <a:pt x="506730" y="379552"/>
                    <a:pt x="506730" y="316022"/>
                  </a:cubicBezTo>
                  <a:cubicBezTo>
                    <a:pt x="506730" y="240274"/>
                    <a:pt x="472513" y="207695"/>
                    <a:pt x="422003" y="192219"/>
                  </a:cubicBezTo>
                  <a:cubicBezTo>
                    <a:pt x="400822" y="186518"/>
                    <a:pt x="379640" y="184074"/>
                    <a:pt x="337277" y="184074"/>
                  </a:cubicBezTo>
                  <a:lnTo>
                    <a:pt x="219963" y="184074"/>
                  </a:lnTo>
                  <a:lnTo>
                    <a:pt x="219963" y="447155"/>
                  </a:lnTo>
                  <a:lnTo>
                    <a:pt x="220778" y="447155"/>
                  </a:lnTo>
                  <a:close/>
                  <a:moveTo>
                    <a:pt x="1110406" y="1119108"/>
                  </a:moveTo>
                  <a:lnTo>
                    <a:pt x="1110406" y="187333"/>
                  </a:lnTo>
                  <a:lnTo>
                    <a:pt x="789423" y="187333"/>
                  </a:lnTo>
                  <a:lnTo>
                    <a:pt x="789423" y="0"/>
                  </a:lnTo>
                  <a:lnTo>
                    <a:pt x="1680681" y="0"/>
                  </a:lnTo>
                  <a:lnTo>
                    <a:pt x="1617136" y="187333"/>
                  </a:lnTo>
                  <a:lnTo>
                    <a:pt x="1332813" y="187333"/>
                  </a:lnTo>
                  <a:lnTo>
                    <a:pt x="1332813" y="1118294"/>
                  </a:lnTo>
                  <a:lnTo>
                    <a:pt x="1110406" y="1118294"/>
                  </a:lnTo>
                  <a:lnTo>
                    <a:pt x="1110406" y="1119108"/>
                  </a:lnTo>
                  <a:close/>
                  <a:moveTo>
                    <a:pt x="1749929" y="1119108"/>
                  </a:moveTo>
                  <a:lnTo>
                    <a:pt x="1749929" y="0"/>
                  </a:lnTo>
                  <a:lnTo>
                    <a:pt x="2472548" y="0"/>
                  </a:lnTo>
                  <a:lnTo>
                    <a:pt x="2409003" y="187333"/>
                  </a:lnTo>
                  <a:lnTo>
                    <a:pt x="1970706" y="187333"/>
                  </a:lnTo>
                  <a:lnTo>
                    <a:pt x="1970706" y="434937"/>
                  </a:lnTo>
                  <a:lnTo>
                    <a:pt x="2149121" y="434937"/>
                  </a:lnTo>
                  <a:cubicBezTo>
                    <a:pt x="2293319" y="434937"/>
                    <a:pt x="2368269" y="469960"/>
                    <a:pt x="2419594" y="513943"/>
                  </a:cubicBezTo>
                  <a:cubicBezTo>
                    <a:pt x="2460328" y="548966"/>
                    <a:pt x="2528761" y="626342"/>
                    <a:pt x="2528761" y="779466"/>
                  </a:cubicBezTo>
                  <a:cubicBezTo>
                    <a:pt x="2528761" y="930147"/>
                    <a:pt x="2457883" y="1014039"/>
                    <a:pt x="2398412" y="1056393"/>
                  </a:cubicBezTo>
                  <a:cubicBezTo>
                    <a:pt x="2329164" y="1104447"/>
                    <a:pt x="2256658" y="1118294"/>
                    <a:pt x="2108387" y="1118294"/>
                  </a:cubicBezTo>
                  <a:lnTo>
                    <a:pt x="1749929" y="1118294"/>
                  </a:lnTo>
                  <a:lnTo>
                    <a:pt x="1749929" y="1119108"/>
                  </a:lnTo>
                  <a:close/>
                  <a:moveTo>
                    <a:pt x="1970706" y="930961"/>
                  </a:moveTo>
                  <a:lnTo>
                    <a:pt x="2137715" y="930961"/>
                  </a:lnTo>
                  <a:cubicBezTo>
                    <a:pt x="2201260" y="930961"/>
                    <a:pt x="2239550" y="915486"/>
                    <a:pt x="2266434" y="880463"/>
                  </a:cubicBezTo>
                  <a:cubicBezTo>
                    <a:pt x="2280284" y="863359"/>
                    <a:pt x="2299021" y="832408"/>
                    <a:pt x="2299021" y="773765"/>
                  </a:cubicBezTo>
                  <a:cubicBezTo>
                    <a:pt x="2299021" y="715936"/>
                    <a:pt x="2279469" y="675212"/>
                    <a:pt x="2241179" y="645890"/>
                  </a:cubicBezTo>
                  <a:cubicBezTo>
                    <a:pt x="2218368" y="628786"/>
                    <a:pt x="2187411" y="619012"/>
                    <a:pt x="2135271" y="619012"/>
                  </a:cubicBezTo>
                  <a:lnTo>
                    <a:pt x="1969892" y="619012"/>
                  </a:lnTo>
                  <a:lnTo>
                    <a:pt x="1969892" y="930961"/>
                  </a:lnTo>
                  <a:close/>
                </a:path>
              </a:pathLst>
            </a:custGeom>
            <a:solidFill>
              <a:schemeClr val="accent1"/>
            </a:solidFill>
            <a:ln w="8132" cap="flat">
              <a:noFill/>
              <a:prstDash val="solid"/>
              <a:miter/>
            </a:ln>
          </p:spPr>
          <p:txBody>
            <a:bodyPr rtlCol="0" anchor="ctr"/>
            <a:lstStyle/>
            <a:p>
              <a:endParaRPr lang="ru-RU"/>
            </a:p>
          </p:txBody>
        </p:sp>
        <p:sp>
          <p:nvSpPr>
            <p:cNvPr id="17" name="Freeform 20">
              <a:extLst>
                <a:ext uri="{FF2B5EF4-FFF2-40B4-BE49-F238E27FC236}">
                  <a16:creationId xmlns:a16="http://schemas.microsoft.com/office/drawing/2014/main" id="{8F917B9C-6ECC-C746-95B8-C843FEFA7138}"/>
                </a:ext>
              </a:extLst>
            </p:cNvPr>
            <p:cNvSpPr/>
            <p:nvPr/>
          </p:nvSpPr>
          <p:spPr>
            <a:xfrm>
              <a:off x="4238534" y="3003836"/>
              <a:ext cx="990648" cy="182445"/>
            </a:xfrm>
            <a:custGeom>
              <a:avLst/>
              <a:gdLst>
                <a:gd name="connsiteX0" fmla="*/ 65989 w 990648"/>
                <a:gd name="connsiteY0" fmla="*/ 0 h 182445"/>
                <a:gd name="connsiteX1" fmla="*/ 0 w 990648"/>
                <a:gd name="connsiteY1" fmla="*/ 182446 h 182445"/>
                <a:gd name="connsiteX2" fmla="*/ 923845 w 990648"/>
                <a:gd name="connsiteY2" fmla="*/ 182446 h 182445"/>
                <a:gd name="connsiteX3" fmla="*/ 990649 w 990648"/>
                <a:gd name="connsiteY3" fmla="*/ 0 h 182445"/>
                <a:gd name="connsiteX4" fmla="*/ 65989 w 990648"/>
                <a:gd name="connsiteY4" fmla="*/ 0 h 1824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648" h="182445">
                  <a:moveTo>
                    <a:pt x="65989" y="0"/>
                  </a:moveTo>
                  <a:lnTo>
                    <a:pt x="0" y="182446"/>
                  </a:lnTo>
                  <a:lnTo>
                    <a:pt x="923845" y="182446"/>
                  </a:lnTo>
                  <a:lnTo>
                    <a:pt x="990649" y="0"/>
                  </a:lnTo>
                  <a:lnTo>
                    <a:pt x="65989" y="0"/>
                  </a:lnTo>
                  <a:close/>
                </a:path>
              </a:pathLst>
            </a:custGeom>
            <a:solidFill>
              <a:schemeClr val="accent4"/>
            </a:solidFill>
            <a:ln w="8132" cap="flat">
              <a:noFill/>
              <a:prstDash val="solid"/>
              <a:miter/>
            </a:ln>
          </p:spPr>
          <p:txBody>
            <a:bodyPr rtlCol="0" anchor="ctr"/>
            <a:lstStyle/>
            <a:p>
              <a:endParaRPr lang="ru-RU"/>
            </a:p>
          </p:txBody>
        </p:sp>
        <p:sp>
          <p:nvSpPr>
            <p:cNvPr id="18" name="Freeform 21">
              <a:extLst>
                <a:ext uri="{FF2B5EF4-FFF2-40B4-BE49-F238E27FC236}">
                  <a16:creationId xmlns:a16="http://schemas.microsoft.com/office/drawing/2014/main" id="{F7003DD0-BA9A-2A4E-81E4-A3D9538598B7}"/>
                </a:ext>
              </a:extLst>
            </p:cNvPr>
            <p:cNvSpPr/>
            <p:nvPr/>
          </p:nvSpPr>
          <p:spPr>
            <a:xfrm>
              <a:off x="4138328" y="3277504"/>
              <a:ext cx="990648" cy="182445"/>
            </a:xfrm>
            <a:custGeom>
              <a:avLst/>
              <a:gdLst>
                <a:gd name="connsiteX0" fmla="*/ 66804 w 990648"/>
                <a:gd name="connsiteY0" fmla="*/ 0 h 182445"/>
                <a:gd name="connsiteX1" fmla="*/ 0 w 990648"/>
                <a:gd name="connsiteY1" fmla="*/ 182446 h 182445"/>
                <a:gd name="connsiteX2" fmla="*/ 923845 w 990648"/>
                <a:gd name="connsiteY2" fmla="*/ 182446 h 182445"/>
                <a:gd name="connsiteX3" fmla="*/ 990648 w 990648"/>
                <a:gd name="connsiteY3" fmla="*/ 0 h 182445"/>
              </a:gdLst>
              <a:ahLst/>
              <a:cxnLst>
                <a:cxn ang="0">
                  <a:pos x="connsiteX0" y="connsiteY0"/>
                </a:cxn>
                <a:cxn ang="0">
                  <a:pos x="connsiteX1" y="connsiteY1"/>
                </a:cxn>
                <a:cxn ang="0">
                  <a:pos x="connsiteX2" y="connsiteY2"/>
                </a:cxn>
                <a:cxn ang="0">
                  <a:pos x="connsiteX3" y="connsiteY3"/>
                </a:cxn>
              </a:cxnLst>
              <a:rect l="l" t="t" r="r" b="b"/>
              <a:pathLst>
                <a:path w="990648" h="182445">
                  <a:moveTo>
                    <a:pt x="66804" y="0"/>
                  </a:moveTo>
                  <a:lnTo>
                    <a:pt x="0" y="182446"/>
                  </a:lnTo>
                  <a:lnTo>
                    <a:pt x="923845" y="182446"/>
                  </a:lnTo>
                  <a:lnTo>
                    <a:pt x="990648" y="0"/>
                  </a:lnTo>
                  <a:close/>
                </a:path>
              </a:pathLst>
            </a:custGeom>
            <a:solidFill>
              <a:schemeClr val="accent4"/>
            </a:solidFill>
            <a:ln w="8132" cap="flat">
              <a:noFill/>
              <a:prstDash val="solid"/>
              <a:miter/>
            </a:ln>
          </p:spPr>
          <p:txBody>
            <a:bodyPr rtlCol="0" anchor="ctr"/>
            <a:lstStyle/>
            <a:p>
              <a:endParaRPr lang="ru-RU"/>
            </a:p>
          </p:txBody>
        </p:sp>
      </p:grpSp>
    </p:spTree>
    <p:extLst>
      <p:ext uri="{BB962C8B-B14F-4D97-AF65-F5344CB8AC3E}">
        <p14:creationId xmlns:p14="http://schemas.microsoft.com/office/powerpoint/2010/main" val="214451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5" name="Полилиния: фигура 4">
            <a:extLst>
              <a:ext uri="{FF2B5EF4-FFF2-40B4-BE49-F238E27FC236}">
                <a16:creationId xmlns:a16="http://schemas.microsoft.com/office/drawing/2014/main" id="{6C7F0639-814E-4195-9628-D2EBFAFDE6F7}"/>
              </a:ext>
            </a:extLst>
          </p:cNvPr>
          <p:cNvSpPr/>
          <p:nvPr userDrawn="1"/>
        </p:nvSpPr>
        <p:spPr>
          <a:xfrm>
            <a:off x="11032337" y="6432551"/>
            <a:ext cx="1159663" cy="378704"/>
          </a:xfrm>
          <a:custGeom>
            <a:avLst/>
            <a:gdLst>
              <a:gd name="connsiteX0" fmla="*/ 133516 w 1159663"/>
              <a:gd name="connsiteY0" fmla="*/ 0 h 378704"/>
              <a:gd name="connsiteX1" fmla="*/ 1159663 w 1159663"/>
              <a:gd name="connsiteY1" fmla="*/ 0 h 378704"/>
              <a:gd name="connsiteX2" fmla="*/ 1159663 w 1159663"/>
              <a:gd name="connsiteY2" fmla="*/ 378704 h 378704"/>
              <a:gd name="connsiteX3" fmla="*/ 0 w 1159663"/>
              <a:gd name="connsiteY3" fmla="*/ 378704 h 378704"/>
            </a:gdLst>
            <a:ahLst/>
            <a:cxnLst>
              <a:cxn ang="0">
                <a:pos x="connsiteX0" y="connsiteY0"/>
              </a:cxn>
              <a:cxn ang="0">
                <a:pos x="connsiteX1" y="connsiteY1"/>
              </a:cxn>
              <a:cxn ang="0">
                <a:pos x="connsiteX2" y="connsiteY2"/>
              </a:cxn>
              <a:cxn ang="0">
                <a:pos x="connsiteX3" y="connsiteY3"/>
              </a:cxn>
            </a:cxnLst>
            <a:rect l="l" t="t" r="r" b="b"/>
            <a:pathLst>
              <a:path w="1159663" h="378704">
                <a:moveTo>
                  <a:pt x="133516" y="0"/>
                </a:moveTo>
                <a:lnTo>
                  <a:pt x="1159663" y="0"/>
                </a:lnTo>
                <a:lnTo>
                  <a:pt x="1159663" y="378704"/>
                </a:lnTo>
                <a:lnTo>
                  <a:pt x="0" y="378704"/>
                </a:lnTo>
                <a:close/>
              </a:path>
            </a:pathLst>
          </a:custGeom>
          <a:gradFill>
            <a:gsLst>
              <a:gs pos="0">
                <a:schemeClr val="accent4"/>
              </a:gs>
              <a:gs pos="100000">
                <a:schemeClr val="accent4">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a:p>
        </p:txBody>
      </p:sp>
      <p:sp>
        <p:nvSpPr>
          <p:cNvPr id="3" name="Номер слайда 3">
            <a:extLst>
              <a:ext uri="{FF2B5EF4-FFF2-40B4-BE49-F238E27FC236}">
                <a16:creationId xmlns:a16="http://schemas.microsoft.com/office/drawing/2014/main" id="{84B1B748-B043-4E1C-8096-AA00B715A3C6}"/>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
        <p:nvSpPr>
          <p:cNvPr id="6" name="Текст 17">
            <a:extLst>
              <a:ext uri="{FF2B5EF4-FFF2-40B4-BE49-F238E27FC236}">
                <a16:creationId xmlns:a16="http://schemas.microsoft.com/office/drawing/2014/main" id="{DB9C2D3E-C730-41C9-829D-45EB49E3B431}"/>
              </a:ext>
            </a:extLst>
          </p:cNvPr>
          <p:cNvSpPr>
            <a:spLocks noGrp="1"/>
          </p:cNvSpPr>
          <p:nvPr>
            <p:ph type="body" sz="quarter" idx="10" hasCustomPrompt="1"/>
          </p:nvPr>
        </p:nvSpPr>
        <p:spPr>
          <a:xfrm>
            <a:off x="515936" y="6354977"/>
            <a:ext cx="6096000" cy="323165"/>
          </a:xfrm>
          <a:prstGeom prst="rect">
            <a:avLst/>
          </a:prstGeom>
        </p:spPr>
        <p:txBody>
          <a:bodyPr wrap="square" lIns="0" tIns="0" rIns="0" bIns="0">
            <a:spAutoFit/>
          </a:bodyPr>
          <a:lstStyle>
            <a:lvl1pPr marL="0" marR="0" indent="0" algn="l" defTabSz="914400" rtl="0" eaLnBrk="1" fontAlgn="auto" latinLnBrk="0" hangingPunct="1">
              <a:lnSpc>
                <a:spcPct val="100000"/>
              </a:lnSpc>
              <a:spcBef>
                <a:spcPts val="0"/>
              </a:spcBef>
              <a:spcAft>
                <a:spcPts val="0"/>
              </a:spcAft>
              <a:buClrTx/>
              <a:buSzTx/>
              <a:buFontTx/>
              <a:buNone/>
              <a:tab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Примечание: текст примечания</a:t>
            </a:r>
            <a:endParaRPr kumimoji="0" lang="en-US" sz="1050" b="0" i="0" u="none" strike="noStrike" kern="1200" cap="none" spc="0" normalizeH="0" baseline="0" noProof="0" dirty="0">
              <a:ln>
                <a:noFill/>
              </a:ln>
              <a:solidFill>
                <a:srgbClr val="FFFFFF">
                  <a:lumMod val="50000"/>
                </a:srgbClr>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50" b="0" i="0" u="none" strike="noStrike" kern="1200" cap="none" spc="0" normalizeH="0" baseline="0" noProof="0" dirty="0">
                <a:ln>
                  <a:noFill/>
                </a:ln>
                <a:solidFill>
                  <a:srgbClr val="FFFFFF">
                    <a:lumMod val="50000"/>
                  </a:srgbClr>
                </a:solidFill>
                <a:effectLst/>
                <a:uLnTx/>
                <a:uFillTx/>
                <a:latin typeface="+mn-lt"/>
                <a:ea typeface="+mn-ea"/>
                <a:cs typeface="+mn-cs"/>
              </a:rPr>
              <a:t>Источник: ссылка на источник</a:t>
            </a:r>
          </a:p>
        </p:txBody>
      </p:sp>
    </p:spTree>
    <p:extLst>
      <p:ext uri="{BB962C8B-B14F-4D97-AF65-F5344CB8AC3E}">
        <p14:creationId xmlns:p14="http://schemas.microsoft.com/office/powerpoint/2010/main" val="876243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1_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9103614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71451"/>
            <a:ext cx="10515600" cy="904875"/>
          </a:xfrm>
        </p:spPr>
        <p:txBody>
          <a:bodyPr anchor="b">
            <a:normAutofit/>
          </a:bodyPr>
          <a:lstStyle>
            <a:lvl1pPr algn="ctr">
              <a:defRPr sz="3600"/>
            </a:lvl1pPr>
          </a:lstStyle>
          <a:p>
            <a:r>
              <a:rPr lang="en-US" dirty="0"/>
              <a:t>Click to edit Master title style</a:t>
            </a:r>
            <a:endParaRPr lang="en-GB" dirty="0"/>
          </a:p>
        </p:txBody>
      </p:sp>
      <p:sp>
        <p:nvSpPr>
          <p:cNvPr id="3" name="Subtitle 2"/>
          <p:cNvSpPr>
            <a:spLocks noGrp="1"/>
          </p:cNvSpPr>
          <p:nvPr>
            <p:ph type="subTitle" idx="1"/>
          </p:nvPr>
        </p:nvSpPr>
        <p:spPr>
          <a:xfrm>
            <a:off x="838200" y="1019175"/>
            <a:ext cx="10515600" cy="409575"/>
          </a:xfrm>
        </p:spPr>
        <p:txBody>
          <a:bodyPr>
            <a:noAutofit/>
          </a:bodyPr>
          <a:lstStyle>
            <a:lvl1pPr marL="0" indent="0" algn="ctr">
              <a:spcBef>
                <a:spcPts val="0"/>
              </a:spcBef>
              <a:buNone/>
              <a:defRPr sz="2000">
                <a:solidFill>
                  <a:schemeClr val="tx2"/>
                </a:solidFill>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462601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1_Пустой слайд">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1C157F90-5C34-4838-BE87-7871F20B64A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458410" y="0"/>
            <a:ext cx="10733590" cy="6858000"/>
          </a:xfrm>
          <a:prstGeom prst="rect">
            <a:avLst/>
          </a:prstGeom>
        </p:spPr>
      </p:pic>
      <p:sp>
        <p:nvSpPr>
          <p:cNvPr id="9" name="Прямоугольник 8">
            <a:extLst>
              <a:ext uri="{FF2B5EF4-FFF2-40B4-BE49-F238E27FC236}">
                <a16:creationId xmlns:a16="http://schemas.microsoft.com/office/drawing/2014/main" id="{0586A2DA-B6FC-45A2-A85F-49CBC80CEE59}"/>
              </a:ext>
            </a:extLst>
          </p:cNvPr>
          <p:cNvSpPr/>
          <p:nvPr userDrawn="1"/>
        </p:nvSpPr>
        <p:spPr>
          <a:xfrm>
            <a:off x="3467099" y="0"/>
            <a:ext cx="8724901" cy="6858000"/>
          </a:xfrm>
          <a:prstGeom prst="rect">
            <a:avLst/>
          </a:prstGeom>
          <a:gradFill flip="none" rotWithShape="1">
            <a:gsLst>
              <a:gs pos="0">
                <a:srgbClr val="010213"/>
              </a:gs>
              <a:gs pos="22000">
                <a:srgbClr val="010213">
                  <a:alpha val="78000"/>
                </a:srgbClr>
              </a:gs>
              <a:gs pos="41000">
                <a:srgbClr val="08102C">
                  <a:alpha val="0"/>
                </a:srgbClr>
              </a:gs>
            </a:gsLst>
            <a:lin ang="8100000" scaled="1"/>
            <a:tileRect/>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VTB Group Regular"/>
              <a:ea typeface="+mn-ea"/>
              <a:cs typeface="+mn-cs"/>
            </a:endParaRPr>
          </a:p>
        </p:txBody>
      </p:sp>
      <p:sp>
        <p:nvSpPr>
          <p:cNvPr id="10" name="Прямоугольник 9">
            <a:extLst>
              <a:ext uri="{FF2B5EF4-FFF2-40B4-BE49-F238E27FC236}">
                <a16:creationId xmlns:a16="http://schemas.microsoft.com/office/drawing/2014/main" id="{FA6ECA3F-2BA4-48B8-BE54-65D4484AA45B}"/>
              </a:ext>
            </a:extLst>
          </p:cNvPr>
          <p:cNvSpPr/>
          <p:nvPr userDrawn="1"/>
        </p:nvSpPr>
        <p:spPr>
          <a:xfrm>
            <a:off x="-1" y="0"/>
            <a:ext cx="12192000" cy="6858000"/>
          </a:xfrm>
          <a:prstGeom prst="rect">
            <a:avLst/>
          </a:prstGeom>
          <a:gradFill flip="none" rotWithShape="1">
            <a:gsLst>
              <a:gs pos="64000">
                <a:schemeClr val="accent1">
                  <a:alpha val="7000"/>
                </a:schemeClr>
              </a:gs>
              <a:gs pos="100000">
                <a:srgbClr val="002284">
                  <a:alpha val="84000"/>
                </a:srgbClr>
              </a:gs>
            </a:gsLst>
            <a:lin ang="18900000" scaled="1"/>
            <a:tileRect/>
          </a:gradFill>
          <a:ln>
            <a:noFill/>
          </a:ln>
        </p:spPr>
        <p:txBody>
          <a:bodyPr spcFirstLastPara="1" wrap="square" lIns="91425" tIns="45700" rIns="91425" bIns="45700" anchor="t" anchorCtr="0">
            <a:noAutofit/>
          </a:bodyPr>
          <a:lstStyle/>
          <a:p>
            <a:endParaRPr lang="ru-RU" sz="1700">
              <a:solidFill>
                <a:schemeClr val="dk1"/>
              </a:solidFill>
              <a:latin typeface="Times New Roman"/>
              <a:cs typeface="Times New Roman"/>
            </a:endParaRPr>
          </a:p>
        </p:txBody>
      </p:sp>
      <p:sp>
        <p:nvSpPr>
          <p:cNvPr id="11" name="Прямоугольник 10">
            <a:extLst>
              <a:ext uri="{FF2B5EF4-FFF2-40B4-BE49-F238E27FC236}">
                <a16:creationId xmlns:a16="http://schemas.microsoft.com/office/drawing/2014/main" id="{7017F6B5-0E4B-40F4-855A-A2E335372B45}"/>
              </a:ext>
            </a:extLst>
          </p:cNvPr>
          <p:cNvSpPr/>
          <p:nvPr userDrawn="1"/>
        </p:nvSpPr>
        <p:spPr>
          <a:xfrm>
            <a:off x="0" y="0"/>
            <a:ext cx="12192001" cy="6858000"/>
          </a:xfrm>
          <a:prstGeom prst="rect">
            <a:avLst/>
          </a:prstGeom>
          <a:gradFill>
            <a:gsLst>
              <a:gs pos="21000">
                <a:schemeClr val="accent1">
                  <a:lumMod val="75000"/>
                </a:schemeClr>
              </a:gs>
              <a:gs pos="100000">
                <a:schemeClr val="accent1">
                  <a:alpha val="5000"/>
                </a:schemeClr>
              </a:gs>
            </a:gsLst>
            <a:lin ang="0" scaled="0"/>
          </a:gra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FFFFFF"/>
              </a:solidFill>
              <a:effectLst/>
              <a:uLnTx/>
              <a:uFillTx/>
              <a:latin typeface="VTB Group Regular"/>
              <a:ea typeface="+mn-ea"/>
              <a:cs typeface="+mn-cs"/>
            </a:endParaRPr>
          </a:p>
        </p:txBody>
      </p:sp>
      <p:pic>
        <p:nvPicPr>
          <p:cNvPr id="12" name="Picture 6">
            <a:extLst>
              <a:ext uri="{FF2B5EF4-FFF2-40B4-BE49-F238E27FC236}">
                <a16:creationId xmlns:a16="http://schemas.microsoft.com/office/drawing/2014/main" id="{9FD429D3-906F-43BD-95B4-BF2D040267B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966960" y="566895"/>
            <a:ext cx="1709103" cy="604845"/>
          </a:xfrm>
          <a:prstGeom prst="rect">
            <a:avLst/>
          </a:prstGeom>
        </p:spPr>
      </p:pic>
      <p:grpSp>
        <p:nvGrpSpPr>
          <p:cNvPr id="31" name="Группа 30">
            <a:extLst>
              <a:ext uri="{FF2B5EF4-FFF2-40B4-BE49-F238E27FC236}">
                <a16:creationId xmlns:a16="http://schemas.microsoft.com/office/drawing/2014/main" id="{A33675D9-2E11-4BCE-8C1A-967F5864DAAB}"/>
              </a:ext>
            </a:extLst>
          </p:cNvPr>
          <p:cNvGrpSpPr/>
          <p:nvPr userDrawn="1"/>
        </p:nvGrpSpPr>
        <p:grpSpPr>
          <a:xfrm>
            <a:off x="1" y="4070466"/>
            <a:ext cx="5012555" cy="616766"/>
            <a:chOff x="1" y="4070466"/>
            <a:chExt cx="5012555" cy="616766"/>
          </a:xfrm>
        </p:grpSpPr>
        <p:sp>
          <p:nvSpPr>
            <p:cNvPr id="32" name="Полилиния: фигура 31">
              <a:extLst>
                <a:ext uri="{FF2B5EF4-FFF2-40B4-BE49-F238E27FC236}">
                  <a16:creationId xmlns:a16="http://schemas.microsoft.com/office/drawing/2014/main" id="{5819AF5D-3AA2-4A4A-9077-A0EA33151BA8}"/>
                </a:ext>
              </a:extLst>
            </p:cNvPr>
            <p:cNvSpPr/>
            <p:nvPr/>
          </p:nvSpPr>
          <p:spPr>
            <a:xfrm>
              <a:off x="1" y="4070466"/>
              <a:ext cx="4953000" cy="616766"/>
            </a:xfrm>
            <a:custGeom>
              <a:avLst/>
              <a:gdLst>
                <a:gd name="connsiteX0" fmla="*/ 0 w 5401805"/>
                <a:gd name="connsiteY0" fmla="*/ 0 h 672653"/>
                <a:gd name="connsiteX1" fmla="*/ 5401805 w 5401805"/>
                <a:gd name="connsiteY1" fmla="*/ 0 h 672653"/>
                <a:gd name="connsiteX2" fmla="*/ 5180516 w 5401805"/>
                <a:gd name="connsiteY2" fmla="*/ 672653 h 672653"/>
                <a:gd name="connsiteX3" fmla="*/ 0 w 5401805"/>
                <a:gd name="connsiteY3" fmla="*/ 672653 h 672653"/>
                <a:gd name="connsiteX4" fmla="*/ 0 w 5401805"/>
                <a:gd name="connsiteY4" fmla="*/ 0 h 672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805" h="672653">
                  <a:moveTo>
                    <a:pt x="0" y="0"/>
                  </a:moveTo>
                  <a:lnTo>
                    <a:pt x="5401805" y="0"/>
                  </a:lnTo>
                  <a:lnTo>
                    <a:pt x="5180516" y="672653"/>
                  </a:lnTo>
                  <a:lnTo>
                    <a:pt x="0" y="672653"/>
                  </a:lnTo>
                  <a:lnTo>
                    <a:pt x="0" y="0"/>
                  </a:lnTo>
                  <a:close/>
                </a:path>
              </a:pathLst>
            </a:custGeom>
            <a:solidFill>
              <a:schemeClr val="accent4">
                <a:lumMod val="60000"/>
                <a:lumOff val="40000"/>
              </a:schemeClr>
            </a:solidFill>
            <a:ln w="8132" cap="flat">
              <a:noFill/>
              <a:prstDash val="solid"/>
              <a:miter/>
            </a:ln>
          </p:spPr>
          <p:txBody>
            <a:bodyPr wrap="square" rtlCol="0" anchor="ctr">
              <a:noAutofit/>
            </a:bodyPr>
            <a:lstStyle/>
            <a:p>
              <a:endParaRPr lang="ru-RU">
                <a:solidFill>
                  <a:schemeClr val="bg1"/>
                </a:solidFill>
                <a:latin typeface="VTB Group Regular"/>
              </a:endParaRPr>
            </a:p>
          </p:txBody>
        </p:sp>
        <p:sp>
          <p:nvSpPr>
            <p:cNvPr id="33" name="Полилиния: фигура 32">
              <a:extLst>
                <a:ext uri="{FF2B5EF4-FFF2-40B4-BE49-F238E27FC236}">
                  <a16:creationId xmlns:a16="http://schemas.microsoft.com/office/drawing/2014/main" id="{64050744-9F6C-4421-9B46-4926B8762AD7}"/>
                </a:ext>
              </a:extLst>
            </p:cNvPr>
            <p:cNvSpPr/>
            <p:nvPr/>
          </p:nvSpPr>
          <p:spPr>
            <a:xfrm>
              <a:off x="59556" y="4070466"/>
              <a:ext cx="4953000" cy="616766"/>
            </a:xfrm>
            <a:custGeom>
              <a:avLst/>
              <a:gdLst>
                <a:gd name="connsiteX0" fmla="*/ 0 w 5401805"/>
                <a:gd name="connsiteY0" fmla="*/ 0 h 672653"/>
                <a:gd name="connsiteX1" fmla="*/ 5401805 w 5401805"/>
                <a:gd name="connsiteY1" fmla="*/ 0 h 672653"/>
                <a:gd name="connsiteX2" fmla="*/ 5180516 w 5401805"/>
                <a:gd name="connsiteY2" fmla="*/ 672653 h 672653"/>
                <a:gd name="connsiteX3" fmla="*/ 0 w 5401805"/>
                <a:gd name="connsiteY3" fmla="*/ 672653 h 672653"/>
                <a:gd name="connsiteX4" fmla="*/ 0 w 5401805"/>
                <a:gd name="connsiteY4" fmla="*/ 0 h 672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1805" h="672653">
                  <a:moveTo>
                    <a:pt x="0" y="0"/>
                  </a:moveTo>
                  <a:lnTo>
                    <a:pt x="5401805" y="0"/>
                  </a:lnTo>
                  <a:lnTo>
                    <a:pt x="5180516" y="672653"/>
                  </a:lnTo>
                  <a:lnTo>
                    <a:pt x="0" y="672653"/>
                  </a:lnTo>
                  <a:lnTo>
                    <a:pt x="0" y="0"/>
                  </a:lnTo>
                  <a:close/>
                </a:path>
              </a:pathLst>
            </a:custGeom>
            <a:solidFill>
              <a:schemeClr val="accent4">
                <a:lumMod val="60000"/>
                <a:lumOff val="40000"/>
                <a:alpha val="53000"/>
              </a:schemeClr>
            </a:solidFill>
            <a:ln w="8132" cap="flat">
              <a:noFill/>
              <a:prstDash val="solid"/>
              <a:miter/>
            </a:ln>
          </p:spPr>
          <p:txBody>
            <a:bodyPr wrap="square" rtlCol="0" anchor="ctr">
              <a:noAutofit/>
            </a:bodyPr>
            <a:lstStyle/>
            <a:p>
              <a:endParaRPr lang="ru-RU">
                <a:solidFill>
                  <a:schemeClr val="bg1"/>
                </a:solidFill>
                <a:latin typeface="VTB Group Regular"/>
              </a:endParaRPr>
            </a:p>
          </p:txBody>
        </p:sp>
      </p:grpSp>
      <p:grpSp>
        <p:nvGrpSpPr>
          <p:cNvPr id="34" name="Группа 33">
            <a:extLst>
              <a:ext uri="{FF2B5EF4-FFF2-40B4-BE49-F238E27FC236}">
                <a16:creationId xmlns:a16="http://schemas.microsoft.com/office/drawing/2014/main" id="{2142A35B-7EBE-4304-8033-E1CC30E9B7D3}"/>
              </a:ext>
            </a:extLst>
          </p:cNvPr>
          <p:cNvGrpSpPr/>
          <p:nvPr userDrawn="1"/>
        </p:nvGrpSpPr>
        <p:grpSpPr>
          <a:xfrm>
            <a:off x="0" y="2170769"/>
            <a:ext cx="5656837" cy="1824862"/>
            <a:chOff x="0" y="2170769"/>
            <a:chExt cx="5656837" cy="1824862"/>
          </a:xfrm>
        </p:grpSpPr>
        <p:sp>
          <p:nvSpPr>
            <p:cNvPr id="35" name="Полилиния: фигура 23">
              <a:extLst>
                <a:ext uri="{FF2B5EF4-FFF2-40B4-BE49-F238E27FC236}">
                  <a16:creationId xmlns:a16="http://schemas.microsoft.com/office/drawing/2014/main" id="{C302C7EA-9ED2-4BB2-849E-DF7D97088A60}"/>
                </a:ext>
              </a:extLst>
            </p:cNvPr>
            <p:cNvSpPr/>
            <p:nvPr/>
          </p:nvSpPr>
          <p:spPr>
            <a:xfrm>
              <a:off x="0" y="2170769"/>
              <a:ext cx="5597282" cy="1824862"/>
            </a:xfrm>
            <a:custGeom>
              <a:avLst/>
              <a:gdLst>
                <a:gd name="connsiteX0" fmla="*/ 0 w 6975588"/>
                <a:gd name="connsiteY0" fmla="*/ 0 h 2122291"/>
                <a:gd name="connsiteX1" fmla="*/ 6975588 w 6975588"/>
                <a:gd name="connsiteY1" fmla="*/ 0 h 2122291"/>
                <a:gd name="connsiteX2" fmla="*/ 6204693 w 6975588"/>
                <a:gd name="connsiteY2" fmla="*/ 2120589 h 2122291"/>
                <a:gd name="connsiteX3" fmla="*/ 0 w 6975588"/>
                <a:gd name="connsiteY3" fmla="*/ 2122291 h 2122291"/>
                <a:gd name="connsiteX4" fmla="*/ 0 w 6975588"/>
                <a:gd name="connsiteY4" fmla="*/ 0 h 2122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5588" h="2122291">
                  <a:moveTo>
                    <a:pt x="0" y="0"/>
                  </a:moveTo>
                  <a:lnTo>
                    <a:pt x="6975588" y="0"/>
                  </a:lnTo>
                  <a:lnTo>
                    <a:pt x="6204693" y="2120589"/>
                  </a:lnTo>
                  <a:lnTo>
                    <a:pt x="0" y="2122291"/>
                  </a:lnTo>
                  <a:lnTo>
                    <a:pt x="0" y="0"/>
                  </a:lnTo>
                  <a:close/>
                </a:path>
              </a:pathLst>
            </a:custGeom>
            <a:solidFill>
              <a:schemeClr val="accent4"/>
            </a:solidFill>
            <a:ln w="8132"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1C1C1C"/>
                </a:solidFill>
                <a:effectLst/>
                <a:uLnTx/>
                <a:uFillTx/>
                <a:latin typeface="VTB Group Regular"/>
                <a:ea typeface="+mn-ea"/>
                <a:cs typeface="+mn-cs"/>
              </a:endParaRPr>
            </a:p>
          </p:txBody>
        </p:sp>
        <p:sp>
          <p:nvSpPr>
            <p:cNvPr id="36" name="Полилиния: фигура 35">
              <a:extLst>
                <a:ext uri="{FF2B5EF4-FFF2-40B4-BE49-F238E27FC236}">
                  <a16:creationId xmlns:a16="http://schemas.microsoft.com/office/drawing/2014/main" id="{46A3FB08-91C8-479A-97D7-62390134FEB2}"/>
                </a:ext>
              </a:extLst>
            </p:cNvPr>
            <p:cNvSpPr/>
            <p:nvPr/>
          </p:nvSpPr>
          <p:spPr>
            <a:xfrm>
              <a:off x="59555" y="2170769"/>
              <a:ext cx="5597282" cy="1824862"/>
            </a:xfrm>
            <a:custGeom>
              <a:avLst/>
              <a:gdLst>
                <a:gd name="connsiteX0" fmla="*/ 0 w 6975588"/>
                <a:gd name="connsiteY0" fmla="*/ 0 h 2122291"/>
                <a:gd name="connsiteX1" fmla="*/ 6975588 w 6975588"/>
                <a:gd name="connsiteY1" fmla="*/ 0 h 2122291"/>
                <a:gd name="connsiteX2" fmla="*/ 6204693 w 6975588"/>
                <a:gd name="connsiteY2" fmla="*/ 2120589 h 2122291"/>
                <a:gd name="connsiteX3" fmla="*/ 0 w 6975588"/>
                <a:gd name="connsiteY3" fmla="*/ 2122291 h 2122291"/>
                <a:gd name="connsiteX4" fmla="*/ 0 w 6975588"/>
                <a:gd name="connsiteY4" fmla="*/ 0 h 21222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75588" h="2122291">
                  <a:moveTo>
                    <a:pt x="0" y="0"/>
                  </a:moveTo>
                  <a:lnTo>
                    <a:pt x="6975588" y="0"/>
                  </a:lnTo>
                  <a:lnTo>
                    <a:pt x="6204693" y="2120589"/>
                  </a:lnTo>
                  <a:lnTo>
                    <a:pt x="0" y="2122291"/>
                  </a:lnTo>
                  <a:lnTo>
                    <a:pt x="0" y="0"/>
                  </a:lnTo>
                  <a:close/>
                </a:path>
              </a:pathLst>
            </a:custGeom>
            <a:solidFill>
              <a:schemeClr val="accent4">
                <a:alpha val="54000"/>
              </a:schemeClr>
            </a:solidFill>
            <a:ln w="8132"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1C1C1C"/>
                </a:solidFill>
                <a:effectLst/>
                <a:uLnTx/>
                <a:uFillTx/>
                <a:latin typeface="VTB Group Regular"/>
                <a:ea typeface="+mn-ea"/>
                <a:cs typeface="+mn-cs"/>
              </a:endParaRPr>
            </a:p>
          </p:txBody>
        </p:sp>
      </p:grpSp>
      <p:sp>
        <p:nvSpPr>
          <p:cNvPr id="15" name="Заголовок 6">
            <a:extLst>
              <a:ext uri="{FF2B5EF4-FFF2-40B4-BE49-F238E27FC236}">
                <a16:creationId xmlns:a16="http://schemas.microsoft.com/office/drawing/2014/main" id="{D283E5E6-5E05-43DD-9B21-B380567F82DF}"/>
              </a:ext>
            </a:extLst>
          </p:cNvPr>
          <p:cNvSpPr>
            <a:spLocks noGrp="1"/>
          </p:cNvSpPr>
          <p:nvPr>
            <p:ph type="title" hasCustomPrompt="1"/>
          </p:nvPr>
        </p:nvSpPr>
        <p:spPr>
          <a:xfrm>
            <a:off x="515937" y="2335303"/>
            <a:ext cx="4392329" cy="1495794"/>
          </a:xfrm>
          <a:prstGeom prst="rect">
            <a:avLst/>
          </a:prstGeom>
          <a:noFill/>
        </p:spPr>
        <p:txBody>
          <a:bodyPr wrap="square" lIns="0" tIns="0" rIns="0" bIns="0" anchor="ctr">
            <a:spAutoFit/>
          </a:bodyPr>
          <a:lstStyle>
            <a:lvl1pPr marL="0" marR="0" indent="0" algn="l" defTabSz="914400" rtl="0" eaLnBrk="1" fontAlgn="base" latinLnBrk="0" hangingPunct="1">
              <a:lnSpc>
                <a:spcPct val="90000"/>
              </a:lnSpc>
              <a:spcBef>
                <a:spcPct val="0"/>
              </a:spcBef>
              <a:spcAft>
                <a:spcPct val="0"/>
              </a:spcAft>
              <a:buClrTx/>
              <a:buSzTx/>
              <a:buFontTx/>
              <a:buNone/>
              <a:tabLst/>
              <a:defRPr kumimoji="0" lang="ru-RU" sz="3600" b="1" i="0" u="none" strike="noStrike" kern="1200" cap="none" spc="0" normalizeH="0" baseline="0">
                <a:ln>
                  <a:noFill/>
                </a:ln>
                <a:solidFill>
                  <a:srgbClr val="FFFFFF"/>
                </a:solidFill>
                <a:effectLst/>
                <a:uLnTx/>
                <a:uFillTx/>
                <a:latin typeface="VTB Group Demi Bold" panose="020B0703050504020204" pitchFamily="34" charset="-52"/>
                <a:ea typeface="VTB Group Cond"/>
                <a:cs typeface="VTB Group Cond"/>
              </a:defRPr>
            </a:lvl1pPr>
          </a:lstStyle>
          <a:p>
            <a:pPr marL="0" marR="0" lvl="0" indent="0" algn="l" defTabSz="914400" rtl="0" eaLnBrk="1" fontAlgn="base" latinLnBrk="0" hangingPunct="1">
              <a:lnSpc>
                <a:spcPct val="90000"/>
              </a:lnSpc>
              <a:spcBef>
                <a:spcPct val="0"/>
              </a:spcBef>
              <a:spcAft>
                <a:spcPct val="0"/>
              </a:spcAft>
              <a:buClrTx/>
              <a:buSzTx/>
              <a:buFontTx/>
              <a:buNone/>
              <a:tabLst/>
              <a:defRPr/>
            </a:pPr>
            <a:r>
              <a:rPr kumimoji="0" lang="ru-RU" altLang="ru-RU" sz="3600" b="1" i="0" u="none" strike="noStrike" kern="1200" cap="none" spc="0" normalizeH="0" baseline="0" noProof="0" dirty="0">
                <a:ln>
                  <a:noFill/>
                </a:ln>
                <a:solidFill>
                  <a:srgbClr val="FFFFFF"/>
                </a:solidFill>
                <a:effectLst/>
                <a:uLnTx/>
                <a:uFillTx/>
                <a:latin typeface="VTB Group Demi Bold" panose="020B0703050504020204" pitchFamily="34" charset="-52"/>
                <a:ea typeface="VTB Group Cond"/>
                <a:cs typeface="VTB Group Cond"/>
              </a:rPr>
              <a:t>Заголовок</a:t>
            </a:r>
            <a:br>
              <a:rPr kumimoji="0" lang="ru-RU" altLang="ru-RU" sz="3600" b="1" i="0" u="none" strike="noStrike" kern="1200" cap="none" spc="0" normalizeH="0" baseline="0" noProof="0" dirty="0">
                <a:ln>
                  <a:noFill/>
                </a:ln>
                <a:solidFill>
                  <a:srgbClr val="FFFFFF"/>
                </a:solidFill>
                <a:effectLst/>
                <a:uLnTx/>
                <a:uFillTx/>
                <a:latin typeface="VTB Group Demi Bold" panose="020B0703050504020204" pitchFamily="34" charset="-52"/>
                <a:ea typeface="VTB Group Cond"/>
                <a:cs typeface="VTB Group Cond"/>
              </a:rPr>
            </a:br>
            <a:r>
              <a:rPr kumimoji="0" lang="ru-RU" altLang="ru-RU" sz="3600" b="1" i="0" u="none" strike="noStrike" kern="1200" cap="none" spc="0" normalizeH="0" baseline="0" noProof="0" dirty="0">
                <a:ln>
                  <a:noFill/>
                </a:ln>
                <a:solidFill>
                  <a:srgbClr val="FFFFFF"/>
                </a:solidFill>
                <a:effectLst/>
                <a:uLnTx/>
                <a:uFillTx/>
                <a:latin typeface="VTB Group Demi Bold" panose="020B0703050504020204" pitchFamily="34" charset="-52"/>
                <a:ea typeface="VTB Group Cond"/>
                <a:cs typeface="VTB Group Cond"/>
              </a:rPr>
              <a:t>титульного слайда</a:t>
            </a:r>
            <a:r>
              <a:rPr kumimoji="0" lang="en-US" altLang="ru-RU" sz="3600" b="1" i="0" u="none" strike="noStrike" kern="1200" cap="none" spc="0" normalizeH="0" baseline="0" noProof="0" dirty="0">
                <a:ln>
                  <a:noFill/>
                </a:ln>
                <a:solidFill>
                  <a:srgbClr val="FFFFFF"/>
                </a:solidFill>
                <a:effectLst/>
                <a:uLnTx/>
                <a:uFillTx/>
                <a:latin typeface="VTB Group Demi Bold" panose="020B0703050504020204" pitchFamily="34" charset="-52"/>
                <a:ea typeface="VTB Group Cond"/>
                <a:cs typeface="VTB Group Cond"/>
              </a:rPr>
              <a:t/>
            </a:r>
            <a:br>
              <a:rPr kumimoji="0" lang="en-US" altLang="ru-RU" sz="3600" b="1" i="0" u="none" strike="noStrike" kern="1200" cap="none" spc="0" normalizeH="0" baseline="0" noProof="0" dirty="0">
                <a:ln>
                  <a:noFill/>
                </a:ln>
                <a:solidFill>
                  <a:srgbClr val="FFFFFF"/>
                </a:solidFill>
                <a:effectLst/>
                <a:uLnTx/>
                <a:uFillTx/>
                <a:latin typeface="VTB Group Demi Bold" panose="020B0703050504020204" pitchFamily="34" charset="-52"/>
                <a:ea typeface="VTB Group Cond"/>
                <a:cs typeface="VTB Group Cond"/>
              </a:rPr>
            </a:br>
            <a:r>
              <a:rPr kumimoji="0" lang="ru-RU" altLang="ru-RU" sz="3600" b="0" i="0" u="none" strike="noStrike" kern="1200" cap="none" spc="0" normalizeH="0" baseline="0" noProof="0" dirty="0">
                <a:ln>
                  <a:noFill/>
                </a:ln>
                <a:solidFill>
                  <a:srgbClr val="FFFFFF"/>
                </a:solidFill>
                <a:effectLst/>
                <a:uLnTx/>
                <a:uFillTx/>
                <a:latin typeface="VTB Group Demi Bold" panose="020B0703050504020204" pitchFamily="34" charset="-52"/>
                <a:ea typeface="VTB Group Cond"/>
                <a:cs typeface="VTB Group Light" panose="020B0403040504020204" pitchFamily="34" charset="0"/>
              </a:rPr>
              <a:t>до трех строк</a:t>
            </a:r>
          </a:p>
        </p:txBody>
      </p:sp>
      <p:sp>
        <p:nvSpPr>
          <p:cNvPr id="17" name="Текст 5">
            <a:extLst>
              <a:ext uri="{FF2B5EF4-FFF2-40B4-BE49-F238E27FC236}">
                <a16:creationId xmlns:a16="http://schemas.microsoft.com/office/drawing/2014/main" id="{3EFB8B82-BC93-4E9E-B2B2-31FC8F3397B3}"/>
              </a:ext>
            </a:extLst>
          </p:cNvPr>
          <p:cNvSpPr>
            <a:spLocks noGrp="1"/>
          </p:cNvSpPr>
          <p:nvPr>
            <p:ph type="body" sz="quarter" idx="10" hasCustomPrompt="1"/>
          </p:nvPr>
        </p:nvSpPr>
        <p:spPr>
          <a:xfrm>
            <a:off x="515939" y="4184950"/>
            <a:ext cx="3813544" cy="387798"/>
          </a:xfrm>
          <a:prstGeom prst="rect">
            <a:avLst/>
          </a:prstGeom>
          <a:noFill/>
        </p:spPr>
        <p:txBody>
          <a:bodyPr wrap="square" lIns="0" tIns="0" rIns="0" bIns="0">
            <a:spAutoFit/>
          </a:bodyPr>
          <a:lstStyle>
            <a:lvl1pPr marL="0" marR="0" indent="0" algn="l" defTabSz="914400" rtl="0" eaLnBrk="1" fontAlgn="base" latinLnBrk="0" hangingPunct="1">
              <a:lnSpc>
                <a:spcPct val="90000"/>
              </a:lnSpc>
              <a:spcBef>
                <a:spcPts val="0"/>
              </a:spcBef>
              <a:spcAft>
                <a:spcPct val="0"/>
              </a:spcAft>
              <a:buClr>
                <a:srgbClr val="00AAFF"/>
              </a:buClr>
              <a:buSzTx/>
              <a:buFont typeface="Arial" panose="020B0604020202020204" pitchFamily="34" charset="0"/>
              <a:buNone/>
              <a:tabLst/>
              <a:defRPr lang="ru-RU" sz="1400" dirty="0" smtClean="0">
                <a:solidFill>
                  <a:schemeClr val="bg1"/>
                </a:solidFill>
              </a:defRPr>
            </a:lvl1pPr>
            <a:lvl2pPr>
              <a:defRPr sz="1800"/>
            </a:lvl2pPr>
            <a:lvl3pPr>
              <a:defRPr sz="1600"/>
            </a:lvl3pPr>
            <a:lvl4pPr>
              <a:defRPr sz="1400"/>
            </a:lvl4pPr>
            <a:lvl5pPr>
              <a:defRPr sz="1400"/>
            </a:lvl5pPr>
          </a:lstStyle>
          <a:p>
            <a:pPr marL="0" marR="0" lvl="0" indent="0" algn="l" defTabSz="914400" rtl="0" eaLnBrk="1" fontAlgn="base" latinLnBrk="0" hangingPunct="1">
              <a:lnSpc>
                <a:spcPct val="90000"/>
              </a:lnSpc>
              <a:spcBef>
                <a:spcPts val="1000"/>
              </a:spcBef>
              <a:spcAft>
                <a:spcPct val="0"/>
              </a:spcAft>
              <a:buClr>
                <a:srgbClr val="00AAFF"/>
              </a:buClr>
              <a:buSzTx/>
              <a:buFont typeface="Arial" panose="020B0604020202020204" pitchFamily="34" charset="0"/>
              <a:buNone/>
              <a:tabLst/>
              <a:defRPr/>
            </a:pPr>
            <a:r>
              <a:rPr lang="ru-RU" dirty="0"/>
              <a:t>Подзаголовок до двух строк</a:t>
            </a:r>
            <a:br>
              <a:rPr lang="ru-RU" dirty="0"/>
            </a:br>
            <a:r>
              <a:rPr lang="ru-RU" dirty="0"/>
              <a:t>Подзаголовок до двух строк</a:t>
            </a:r>
          </a:p>
        </p:txBody>
      </p:sp>
    </p:spTree>
    <p:extLst>
      <p:ext uri="{BB962C8B-B14F-4D97-AF65-F5344CB8AC3E}">
        <p14:creationId xmlns:p14="http://schemas.microsoft.com/office/powerpoint/2010/main" val="3416307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34" name="Object 33" hidden="1"/>
          <p:cNvGraphicFramePr>
            <a:graphicFrameLocks noChangeAspect="1"/>
          </p:cNvGraphicFramePr>
          <p:nvPr userDrawn="1">
            <p:custDataLst>
              <p:tags r:id="rId2"/>
            </p:custDataLst>
            <p:extLst/>
          </p:nvPr>
        </p:nvGraphicFramePr>
        <p:xfrm>
          <a:off x="2" y="0"/>
          <a:ext cx="215979" cy="161974"/>
        </p:xfrm>
        <a:graphic>
          <a:graphicData uri="http://schemas.openxmlformats.org/presentationml/2006/ole">
            <mc:AlternateContent xmlns:mc="http://schemas.openxmlformats.org/markup-compatibility/2006">
              <mc:Choice xmlns:v="urn:schemas-microsoft-com:vml" Requires="v">
                <p:oleObj spid="_x0000_s2174" name="Слайд think-cell" r:id="rId14" imgW="270" imgH="270" progId="TCLayout.ActiveDocument.1">
                  <p:embed/>
                </p:oleObj>
              </mc:Choice>
              <mc:Fallback>
                <p:oleObj name="Слайд think-cell" r:id="rId14" imgW="270" imgH="270" progId="TCLayout.ActiveDocument.1">
                  <p:embed/>
                  <p:pic>
                    <p:nvPicPr>
                      <p:cNvPr id="34" name="Object 33" hidden="1"/>
                      <p:cNvPicPr/>
                      <p:nvPr/>
                    </p:nvPicPr>
                    <p:blipFill>
                      <a:blip r:embed="rId15"/>
                      <a:stretch>
                        <a:fillRect/>
                      </a:stretch>
                    </p:blipFill>
                    <p:spPr>
                      <a:xfrm>
                        <a:off x="2" y="0"/>
                        <a:ext cx="215979" cy="161974"/>
                      </a:xfrm>
                      <a:prstGeom prst="rect">
                        <a:avLst/>
                      </a:prstGeom>
                    </p:spPr>
                  </p:pic>
                </p:oleObj>
              </mc:Fallback>
            </mc:AlternateContent>
          </a:graphicData>
        </a:graphic>
      </p:graphicFrame>
      <p:sp>
        <p:nvSpPr>
          <p:cNvPr id="2" name="Прямоугольник 1" hidden="1"/>
          <p:cNvSpPr/>
          <p:nvPr userDrawn="1">
            <p:custDataLst>
              <p:tags r:id="rId3"/>
            </p:custDataLst>
          </p:nvPr>
        </p:nvSpPr>
        <p:spPr>
          <a:xfrm>
            <a:off x="1" y="1"/>
            <a:ext cx="158771" cy="158713"/>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3900" b="0" i="0" baseline="0" dirty="0" err="1">
              <a:solidFill>
                <a:schemeClr val="tx1"/>
              </a:solidFill>
              <a:latin typeface="Arial"/>
              <a:ea typeface="+mj-ea"/>
              <a:cs typeface="+mj-cs"/>
              <a:sym typeface="Arial"/>
            </a:endParaRPr>
          </a:p>
        </p:txBody>
      </p:sp>
      <p:pic>
        <p:nvPicPr>
          <p:cNvPr id="56" name="Picture 26" descr="C:\Users\Irina Rogacheva\Desktop\Picture12 copy.jpg"/>
          <p:cNvPicPr>
            <a:picLocks noChangeAspect="1" noChangeArrowheads="1"/>
          </p:cNvPicPr>
          <p:nvPr userDrawn="1">
            <p:custDataLst>
              <p:tags r:id="rId4"/>
            </p:custDataLst>
          </p:nvPr>
        </p:nvPicPr>
        <p:blipFill>
          <a:blip r:embed="rId16">
            <a:extLst>
              <a:ext uri="{28A0092B-C50C-407E-A947-70E740481C1C}">
                <a14:useLocalDpi xmlns:a14="http://schemas.microsoft.com/office/drawing/2010/main" val="0"/>
              </a:ext>
            </a:extLst>
          </a:blip>
          <a:srcRect/>
          <a:stretch>
            <a:fillRect/>
          </a:stretch>
        </p:blipFill>
        <p:spPr bwMode="auto">
          <a:xfrm>
            <a:off x="3313114" y="2"/>
            <a:ext cx="8874567" cy="6857747"/>
          </a:xfrm>
          <a:prstGeom prst="rect">
            <a:avLst/>
          </a:prstGeom>
          <a:noFill/>
          <a:extLst>
            <a:ext uri="{909E8E84-426E-40DD-AFC4-6F175D3DCCD1}">
              <a14:hiddenFill xmlns:a14="http://schemas.microsoft.com/office/drawing/2010/main">
                <a:solidFill>
                  <a:srgbClr val="FFFFFF"/>
                </a:solidFill>
              </a14:hiddenFill>
            </a:ext>
          </a:extLst>
        </p:spPr>
      </p:pic>
      <p:sp>
        <p:nvSpPr>
          <p:cNvPr id="4" name="Working Draft Text" hidden="1"/>
          <p:cNvSpPr txBox="1">
            <a:spLocks noChangeArrowheads="1"/>
          </p:cNvSpPr>
          <p:nvPr>
            <p:custDataLst>
              <p:tags r:id="rId5"/>
            </p:custDataLst>
          </p:nvPr>
        </p:nvSpPr>
        <p:spPr bwMode="auto">
          <a:xfrm>
            <a:off x="3591729" y="349866"/>
            <a:ext cx="1216680"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ru-RU" sz="1100" b="1" dirty="0"/>
              <a:t>WORKING DRAFT</a:t>
            </a:r>
          </a:p>
        </p:txBody>
      </p:sp>
      <p:sp>
        <p:nvSpPr>
          <p:cNvPr id="5" name="doc id"/>
          <p:cNvSpPr txBox="1">
            <a:spLocks noChangeArrowheads="1"/>
          </p:cNvSpPr>
          <p:nvPr>
            <p:custDataLst>
              <p:tags r:id="rId6"/>
            </p:custDataLst>
          </p:nvPr>
        </p:nvSpPr>
        <p:spPr bwMode="auto">
          <a:xfrm>
            <a:off x="11485750" y="37256"/>
            <a:ext cx="401720" cy="124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r" eaLnBrk="1" hangingPunct="1">
              <a:defRPr/>
            </a:pPr>
            <a:endParaRPr lang="ru-RU" sz="1000" dirty="0"/>
          </a:p>
        </p:txBody>
      </p:sp>
      <p:sp>
        <p:nvSpPr>
          <p:cNvPr id="6" name="Working Draft" hidden="1"/>
          <p:cNvSpPr txBox="1">
            <a:spLocks noChangeArrowheads="1"/>
          </p:cNvSpPr>
          <p:nvPr>
            <p:custDataLst>
              <p:tags r:id="rId7"/>
            </p:custDataLst>
          </p:nvPr>
        </p:nvSpPr>
        <p:spPr bwMode="auto">
          <a:xfrm>
            <a:off x="3591729" y="508602"/>
            <a:ext cx="3736600"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100"/>
              <a:t>Last Modified 19.03.2020 13:34 Russia TZ 2 Standard Time</a:t>
            </a:r>
            <a:endParaRPr lang="ru-RU" sz="1100" dirty="0"/>
          </a:p>
        </p:txBody>
      </p:sp>
      <p:sp>
        <p:nvSpPr>
          <p:cNvPr id="7" name="Printed" hidden="1"/>
          <p:cNvSpPr txBox="1">
            <a:spLocks noChangeArrowheads="1"/>
          </p:cNvSpPr>
          <p:nvPr>
            <p:custDataLst>
              <p:tags r:id="rId8"/>
            </p:custDataLst>
          </p:nvPr>
        </p:nvSpPr>
        <p:spPr bwMode="auto">
          <a:xfrm>
            <a:off x="3591729" y="668958"/>
            <a:ext cx="3095399" cy="169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1100"/>
              <a:t>Printed 18.10.2013 18:27 Russian Standard Time</a:t>
            </a:r>
            <a:endParaRPr lang="ru-RU" sz="1100" dirty="0"/>
          </a:p>
        </p:txBody>
      </p:sp>
      <p:grpSp>
        <p:nvGrpSpPr>
          <p:cNvPr id="8" name="McK Title Elements"/>
          <p:cNvGrpSpPr>
            <a:grpSpLocks/>
          </p:cNvGrpSpPr>
          <p:nvPr>
            <p:custDataLst>
              <p:tags r:id="rId9"/>
            </p:custDataLst>
          </p:nvPr>
        </p:nvGrpSpPr>
        <p:grpSpPr bwMode="auto">
          <a:xfrm>
            <a:off x="1" y="0"/>
            <a:ext cx="12187680" cy="6859621"/>
            <a:chOff x="0" y="0"/>
            <a:chExt cx="5643" cy="4235"/>
          </a:xfrm>
        </p:grpSpPr>
        <p:sp>
          <p:nvSpPr>
            <p:cNvPr id="9" name="McK Document type" hidden="1"/>
            <p:cNvSpPr txBox="1">
              <a:spLocks noChangeArrowheads="1"/>
            </p:cNvSpPr>
            <p:nvPr/>
          </p:nvSpPr>
          <p:spPr bwMode="auto">
            <a:xfrm>
              <a:off x="1663" y="3080"/>
              <a:ext cx="3109"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ru-RU" sz="1700" dirty="0"/>
                <a:t>Тип документа</a:t>
              </a:r>
            </a:p>
          </p:txBody>
        </p:sp>
        <p:sp>
          <p:nvSpPr>
            <p:cNvPr id="10" name="McK Date" hidden="1"/>
            <p:cNvSpPr txBox="1">
              <a:spLocks noChangeArrowheads="1"/>
            </p:cNvSpPr>
            <p:nvPr/>
          </p:nvSpPr>
          <p:spPr bwMode="auto">
            <a:xfrm>
              <a:off x="1663" y="3275"/>
              <a:ext cx="3109"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ru-RU" sz="1700" dirty="0"/>
                <a:t>Дата</a:t>
              </a:r>
            </a:p>
          </p:txBody>
        </p:sp>
        <p:sp>
          <p:nvSpPr>
            <p:cNvPr id="11" name="McK Disclaimer" hidden="1"/>
            <p:cNvSpPr>
              <a:spLocks noChangeArrowheads="1"/>
            </p:cNvSpPr>
            <p:nvPr/>
          </p:nvSpPr>
          <p:spPr bwMode="auto">
            <a:xfrm>
              <a:off x="1663" y="3678"/>
              <a:ext cx="3226" cy="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977440" eaLnBrk="0" hangingPunct="0"/>
              <a:r>
                <a:rPr lang="ru-RU" sz="1000" dirty="0"/>
                <a:t>КОНФИДЕНЦИАЛЬНАЯ ИНФОРМАЦИЯ, СОБСТВЕННОСТЬ McKINSEY &amp; COMPANY</a:t>
              </a:r>
            </a:p>
            <a:p>
              <a:pPr defTabSz="977440" eaLnBrk="0" hangingPunct="0"/>
              <a:r>
                <a:rPr lang="ru-RU" sz="1000" dirty="0"/>
                <a:t>Любое использование этого документа без специального разрешения McKinsey &amp; Company строго запрещено</a:t>
              </a:r>
            </a:p>
          </p:txBody>
        </p:sp>
        <p:sp>
          <p:nvSpPr>
            <p:cNvPr id="12" name="TitleBottomPlaceholder" hidden="1"/>
            <p:cNvSpPr>
              <a:spLocks noChangeArrowheads="1"/>
            </p:cNvSpPr>
            <p:nvPr/>
          </p:nvSpPr>
          <p:spPr bwMode="auto">
            <a:xfrm>
              <a:off x="0" y="1410"/>
              <a:ext cx="1382" cy="2825"/>
            </a:xfrm>
            <a:prstGeom prst="rect">
              <a:avLst/>
            </a:prstGeom>
            <a:solidFill>
              <a:srgbClr val="0065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800" dirty="0"/>
            </a:p>
          </p:txBody>
        </p:sp>
        <p:sp>
          <p:nvSpPr>
            <p:cNvPr id="13" name="TitleTopPlaceholder" hidden="1"/>
            <p:cNvSpPr>
              <a:spLocks noChangeArrowheads="1"/>
            </p:cNvSpPr>
            <p:nvPr/>
          </p:nvSpPr>
          <p:spPr bwMode="auto">
            <a:xfrm>
              <a:off x="0" y="0"/>
              <a:ext cx="1382" cy="1410"/>
            </a:xfrm>
            <a:prstGeom prst="rect">
              <a:avLst/>
            </a:prstGeom>
            <a:solidFill>
              <a:srgbClr val="91A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800" dirty="0"/>
            </a:p>
          </p:txBody>
        </p:sp>
        <p:sp>
          <p:nvSpPr>
            <p:cNvPr id="14" name="Rectangle 1189" hidden="1"/>
            <p:cNvSpPr>
              <a:spLocks noChangeArrowheads="1"/>
            </p:cNvSpPr>
            <p:nvPr/>
          </p:nvSpPr>
          <p:spPr bwMode="auto">
            <a:xfrm>
              <a:off x="0" y="0"/>
              <a:ext cx="5643" cy="4234"/>
            </a:xfrm>
            <a:prstGeom prst="rect">
              <a:avLst/>
            </a:prstGeom>
            <a:noFill/>
            <a:ln w="317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sz="1800" dirty="0"/>
            </a:p>
          </p:txBody>
        </p:sp>
      </p:grpSp>
      <p:pic>
        <p:nvPicPr>
          <p:cNvPr id="18" name="TitleBottomBarBW" hidden="1"/>
          <p:cNvPicPr>
            <a:picLocks noChangeAspect="1" noChangeArrowheads="1"/>
          </p:cNvPicPr>
          <p:nvPr>
            <p:custDataLst>
              <p:tags r:id="rId10"/>
            </p:custDataLst>
          </p:nvPr>
        </p:nvPicPr>
        <p:blipFill>
          <a:blip r:embed="rId17" cstate="screen">
            <a:extLst>
              <a:ext uri="{28A0092B-C50C-407E-A947-70E740481C1C}">
                <a14:useLocalDpi xmlns:a14="http://schemas.microsoft.com/office/drawing/2010/main" val="0"/>
              </a:ext>
            </a:extLst>
          </a:blip>
          <a:srcRect/>
          <a:stretch>
            <a:fillRect/>
          </a:stretch>
        </p:blipFill>
        <p:spPr bwMode="auto">
          <a:xfrm>
            <a:off x="9760079" y="6574546"/>
            <a:ext cx="2226740" cy="195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314" name="Rectangle 1026"/>
          <p:cNvSpPr>
            <a:spLocks noGrp="1" noChangeArrowheads="1"/>
          </p:cNvSpPr>
          <p:nvPr>
            <p:ph type="ctrTitle"/>
            <p:custDataLst>
              <p:tags r:id="rId11"/>
            </p:custDataLst>
          </p:nvPr>
        </p:nvSpPr>
        <p:spPr>
          <a:xfrm>
            <a:off x="684978" y="2702323"/>
            <a:ext cx="6714778" cy="600025"/>
          </a:xfrm>
          <a:prstGeom prst="rect">
            <a:avLst/>
          </a:prstGeom>
        </p:spPr>
        <p:txBody>
          <a:bodyPr/>
          <a:lstStyle>
            <a:lvl1pPr>
              <a:defRPr sz="3900" b="0"/>
            </a:lvl1pPr>
          </a:lstStyle>
          <a:p>
            <a:pPr lvl="0"/>
            <a:r>
              <a:rPr lang="en-US" noProof="0"/>
              <a:t>Click to edit Master title style</a:t>
            </a:r>
            <a:endParaRPr lang="ru-RU" noProof="0" dirty="0"/>
          </a:p>
        </p:txBody>
      </p:sp>
      <p:sp>
        <p:nvSpPr>
          <p:cNvPr id="13315" name="Rectangle 1027"/>
          <p:cNvSpPr>
            <a:spLocks noGrp="1" noChangeArrowheads="1"/>
          </p:cNvSpPr>
          <p:nvPr>
            <p:ph type="subTitle" idx="1"/>
            <p:custDataLst>
              <p:tags r:id="rId12"/>
            </p:custDataLst>
          </p:nvPr>
        </p:nvSpPr>
        <p:spPr>
          <a:xfrm>
            <a:off x="684978" y="4268652"/>
            <a:ext cx="6714778" cy="261549"/>
          </a:xfrm>
        </p:spPr>
        <p:txBody>
          <a:bodyPr>
            <a:spAutoFit/>
          </a:bodyPr>
          <a:lstStyle>
            <a:lvl1pPr>
              <a:defRPr sz="1700"/>
            </a:lvl1pPr>
          </a:lstStyle>
          <a:p>
            <a:pPr lvl="0"/>
            <a:r>
              <a:rPr lang="en-US" noProof="0"/>
              <a:t>Click to edit Master subtitle style</a:t>
            </a:r>
            <a:endParaRPr lang="ru-RU" noProof="0"/>
          </a:p>
        </p:txBody>
      </p:sp>
      <p:pic>
        <p:nvPicPr>
          <p:cNvPr id="19" name="Изображение 10">
            <a:extLst>
              <a:ext uri="{FF2B5EF4-FFF2-40B4-BE49-F238E27FC236}">
                <a16:creationId xmlns:a16="http://schemas.microsoft.com/office/drawing/2014/main" id="{E45AB555-D6ED-4AD4-B929-895DDFCFE949}"/>
              </a:ext>
            </a:extLst>
          </p:cNvPr>
          <p:cNvPicPr>
            <a:picLocks noChangeAspect="1"/>
          </p:cNvPicPr>
          <p:nvPr userDrawn="1"/>
        </p:nvPicPr>
        <p:blipFill rotWithShape="1">
          <a:blip r:embed="rId18" cstate="email">
            <a:extLst>
              <a:ext uri="{28A0092B-C50C-407E-A947-70E740481C1C}">
                <a14:useLocalDpi xmlns:a14="http://schemas.microsoft.com/office/drawing/2010/main"/>
              </a:ext>
            </a:extLst>
          </a:blip>
          <a:srcRect/>
          <a:stretch/>
        </p:blipFill>
        <p:spPr>
          <a:xfrm>
            <a:off x="10782646" y="230142"/>
            <a:ext cx="833547" cy="333298"/>
          </a:xfrm>
          <a:prstGeom prst="rect">
            <a:avLst/>
          </a:prstGeom>
        </p:spPr>
      </p:pic>
    </p:spTree>
    <p:extLst>
      <p:ext uri="{BB962C8B-B14F-4D97-AF65-F5344CB8AC3E}">
        <p14:creationId xmlns:p14="http://schemas.microsoft.com/office/powerpoint/2010/main" val="33194302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2" y="0"/>
          <a:ext cx="215979" cy="161974"/>
        </p:xfrm>
        <a:graphic>
          <a:graphicData uri="http://schemas.openxmlformats.org/presentationml/2006/ole">
            <mc:AlternateContent xmlns:mc="http://schemas.openxmlformats.org/markup-compatibility/2006">
              <mc:Choice xmlns:v="urn:schemas-microsoft-com:vml" Requires="v">
                <p:oleObj spid="_x0000_s3198" name="Слайд think-cell" r:id="rId7" imgW="270" imgH="270" progId="TCLayout.ActiveDocument.1">
                  <p:embed/>
                </p:oleObj>
              </mc:Choice>
              <mc:Fallback>
                <p:oleObj name="Слайд think-cell" r:id="rId7" imgW="270" imgH="270" progId="TCLayout.ActiveDocument.1">
                  <p:embed/>
                  <p:pic>
                    <p:nvPicPr>
                      <p:cNvPr id="2" name="Object 1" hidden="1"/>
                      <p:cNvPicPr/>
                      <p:nvPr/>
                    </p:nvPicPr>
                    <p:blipFill>
                      <a:blip r:embed="rId8"/>
                      <a:stretch>
                        <a:fillRect/>
                      </a:stretch>
                    </p:blipFill>
                    <p:spPr>
                      <a:xfrm>
                        <a:off x="2" y="0"/>
                        <a:ext cx="215979" cy="161974"/>
                      </a:xfrm>
                      <a:prstGeom prst="rect">
                        <a:avLst/>
                      </a:prstGeom>
                    </p:spPr>
                  </p:pic>
                </p:oleObj>
              </mc:Fallback>
            </mc:AlternateContent>
          </a:graphicData>
        </a:graphic>
      </p:graphicFrame>
      <p:sp>
        <p:nvSpPr>
          <p:cNvPr id="5" name="Прямоугольник 4" hidden="1"/>
          <p:cNvSpPr/>
          <p:nvPr userDrawn="1">
            <p:custDataLst>
              <p:tags r:id="rId3"/>
            </p:custDataLst>
          </p:nvPr>
        </p:nvSpPr>
        <p:spPr>
          <a:xfrm>
            <a:off x="1" y="1"/>
            <a:ext cx="158771" cy="158713"/>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300" b="1" i="0" baseline="0" dirty="0" err="1">
              <a:solidFill>
                <a:schemeClr val="tx1"/>
              </a:solidFill>
              <a:latin typeface="Arial"/>
              <a:ea typeface="+mj-ea"/>
              <a:cs typeface="+mj-cs"/>
              <a:sym typeface="Arial"/>
            </a:endParaRPr>
          </a:p>
        </p:txBody>
      </p:sp>
      <p:sp>
        <p:nvSpPr>
          <p:cNvPr id="3" name="Slide Number"/>
          <p:cNvSpPr txBox="1">
            <a:spLocks/>
          </p:cNvSpPr>
          <p:nvPr userDrawn="1">
            <p:custDataLst>
              <p:tags r:id="rId4"/>
            </p:custDataLst>
          </p:nvPr>
        </p:nvSpPr>
        <p:spPr>
          <a:xfrm>
            <a:off x="11626136" y="6566446"/>
            <a:ext cx="284012" cy="155496"/>
          </a:xfrm>
          <a:prstGeom prst="rect">
            <a:avLst/>
          </a:prstGeom>
        </p:spPr>
        <p:txBody>
          <a:bodyPr vert="horz" wrap="none" lIns="0" tIns="0" rIns="0" bIns="0" rtlCol="0" anchor="ctr">
            <a:noAutofit/>
          </a:bodyPr>
          <a:lstStyle>
            <a:defPPr>
              <a:defRPr lang="en-US"/>
            </a:defPPr>
            <a:lvl1pPr>
              <a:defRPr sz="1000" baseline="0">
                <a:latin typeface="+mn-lt"/>
              </a:defRPr>
            </a:lvl1pPr>
          </a:lstStyle>
          <a:p>
            <a:pPr lvl="0"/>
            <a:fld id="{42C328C1-A84F-4A39-A664-DBA00541A8C6}" type="slidenum">
              <a:rPr lang="en-US" sz="1000" smtClean="0"/>
              <a:pPr lvl="0"/>
              <a:t>‹#›</a:t>
            </a:fld>
            <a:endParaRPr lang="en-US" sz="1000" dirty="0"/>
          </a:p>
        </p:txBody>
      </p:sp>
      <p:sp>
        <p:nvSpPr>
          <p:cNvPr id="4" name="Title Placeholder 2"/>
          <p:cNvSpPr>
            <a:spLocks noGrp="1" noChangeArrowheads="1"/>
          </p:cNvSpPr>
          <p:nvPr>
            <p:ph type="title"/>
            <p:custDataLst>
              <p:tags r:id="rId5"/>
            </p:custDataLst>
          </p:nvPr>
        </p:nvSpPr>
        <p:spPr bwMode="auto">
          <a:xfrm>
            <a:off x="161985" y="216669"/>
            <a:ext cx="11725484" cy="35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a:defRPr/>
            </a:lvl1pPr>
          </a:lstStyle>
          <a:p>
            <a:pPr lvl="0"/>
            <a:r>
              <a:rPr lang="en-US"/>
              <a:t>Click to edit Master title style</a:t>
            </a:r>
            <a:endParaRPr lang="ru-RU" dirty="0"/>
          </a:p>
        </p:txBody>
      </p:sp>
      <p:sp>
        <p:nvSpPr>
          <p:cNvPr id="8" name="Нижний колонтитул 3"/>
          <p:cNvSpPr>
            <a:spLocks noGrp="1"/>
          </p:cNvSpPr>
          <p:nvPr>
            <p:ph type="ftr" sz="quarter" idx="3"/>
          </p:nvPr>
        </p:nvSpPr>
        <p:spPr>
          <a:xfrm>
            <a:off x="1" y="6721942"/>
            <a:ext cx="12192000" cy="136058"/>
          </a:xfrm>
          <a:prstGeom prst="rect">
            <a:avLst/>
          </a:prstGeom>
        </p:spPr>
        <p:txBody>
          <a:bodyPr vert="horz" lIns="111063" tIns="55532" rIns="111063" bIns="55532" rtlCol="0" anchor="ctr"/>
          <a:lstStyle>
            <a:lvl1pPr algn="ctr">
              <a:defRPr sz="1000">
                <a:solidFill>
                  <a:schemeClr val="tx1">
                    <a:tint val="75000"/>
                  </a:schemeClr>
                </a:solidFill>
              </a:defRPr>
            </a:lvl1pPr>
          </a:lstStyle>
          <a:p>
            <a:pPr algn="l"/>
            <a:endParaRPr lang="ru-RU" dirty="0"/>
          </a:p>
        </p:txBody>
      </p:sp>
    </p:spTree>
    <p:extLst>
      <p:ext uri="{BB962C8B-B14F-4D97-AF65-F5344CB8AC3E}">
        <p14:creationId xmlns:p14="http://schemas.microsoft.com/office/powerpoint/2010/main" val="3728742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cSld name="1_Титульный слайд">
    <p:spTree>
      <p:nvGrpSpPr>
        <p:cNvPr id="1" name=""/>
        <p:cNvGrpSpPr/>
        <p:nvPr/>
      </p:nvGrpSpPr>
      <p:grpSpPr>
        <a:xfrm>
          <a:off x="0" y="0"/>
          <a:ext cx="0" cy="0"/>
          <a:chOff x="0" y="0"/>
          <a:chExt cx="0" cy="0"/>
        </a:xfrm>
      </p:grpSpPr>
      <p:graphicFrame>
        <p:nvGraphicFramePr>
          <p:cNvPr id="10" name="Объект 9" hidden="1"/>
          <p:cNvGraphicFramePr>
            <a:graphicFrameLocks noChangeAspect="1"/>
          </p:cNvGraphicFramePr>
          <p:nvPr userDrawn="1">
            <p:custDataLst>
              <p:tags r:id="rId2"/>
            </p:custDataLst>
            <p:extLst/>
          </p:nvPr>
        </p:nvGraphicFramePr>
        <p:xfrm>
          <a:off x="1588" y="1587"/>
          <a:ext cx="1588" cy="1588"/>
        </p:xfrm>
        <a:graphic>
          <a:graphicData uri="http://schemas.openxmlformats.org/presentationml/2006/ole">
            <mc:AlternateContent xmlns:mc="http://schemas.openxmlformats.org/markup-compatibility/2006">
              <mc:Choice xmlns:v="urn:schemas-microsoft-com:vml" Requires="v">
                <p:oleObj spid="_x0000_s4222" name="Слайд think-cell" r:id="rId5" imgW="270" imgH="270" progId="TCLayout.ActiveDocument.1">
                  <p:embed/>
                </p:oleObj>
              </mc:Choice>
              <mc:Fallback>
                <p:oleObj name="Слайд think-cell" r:id="rId5" imgW="270" imgH="270" progId="TCLayout.ActiveDocument.1">
                  <p:embed/>
                  <p:pic>
                    <p:nvPicPr>
                      <p:cNvPr id="10" name="Объект 9" hidden="1"/>
                      <p:cNvPicPr/>
                      <p:nvPr/>
                    </p:nvPicPr>
                    <p:blipFill>
                      <a:blip r:embed="rId6"/>
                      <a:stretch>
                        <a:fillRect/>
                      </a:stretch>
                    </p:blipFill>
                    <p:spPr>
                      <a:xfrm>
                        <a:off x="1588" y="1587"/>
                        <a:ext cx="1588" cy="1588"/>
                      </a:xfrm>
                      <a:prstGeom prst="rect">
                        <a:avLst/>
                      </a:prstGeom>
                    </p:spPr>
                  </p:pic>
                </p:oleObj>
              </mc:Fallback>
            </mc:AlternateContent>
          </a:graphicData>
        </a:graphic>
      </p:graphicFrame>
      <p:grpSp>
        <p:nvGrpSpPr>
          <p:cNvPr id="2" name="McK Title Elements"/>
          <p:cNvGrpSpPr>
            <a:grpSpLocks/>
          </p:cNvGrpSpPr>
          <p:nvPr userDrawn="1"/>
        </p:nvGrpSpPr>
        <p:grpSpPr bwMode="auto">
          <a:xfrm>
            <a:off x="3591729" y="2183418"/>
            <a:ext cx="6840045" cy="4601695"/>
            <a:chOff x="1663" y="1348"/>
            <a:chExt cx="3167" cy="2841"/>
          </a:xfrm>
        </p:grpSpPr>
        <p:sp>
          <p:nvSpPr>
            <p:cNvPr id="3" name="McK Confidential" hidden="1"/>
            <p:cNvSpPr txBox="1">
              <a:spLocks noChangeArrowheads="1"/>
            </p:cNvSpPr>
            <p:nvPr userDrawn="1"/>
          </p:nvSpPr>
          <p:spPr bwMode="auto">
            <a:xfrm>
              <a:off x="1663" y="1348"/>
              <a:ext cx="936"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defRPr/>
              </a:pPr>
              <a:r>
                <a:rPr lang="en-US" sz="1700"/>
                <a:t>CONFIDENTIAL</a:t>
              </a:r>
            </a:p>
          </p:txBody>
        </p:sp>
        <p:sp>
          <p:nvSpPr>
            <p:cNvPr id="4" name="McK Document" hidden="1"/>
            <p:cNvSpPr txBox="1">
              <a:spLocks noChangeArrowheads="1"/>
            </p:cNvSpPr>
            <p:nvPr userDrawn="1"/>
          </p:nvSpPr>
          <p:spPr bwMode="auto">
            <a:xfrm>
              <a:off x="1663" y="3021"/>
              <a:ext cx="3167"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defRPr/>
              </a:pPr>
              <a:r>
                <a:rPr lang="en-US" sz="1700"/>
                <a:t>Document</a:t>
              </a:r>
            </a:p>
          </p:txBody>
        </p:sp>
        <p:sp>
          <p:nvSpPr>
            <p:cNvPr id="5" name="McK Date" hidden="1"/>
            <p:cNvSpPr txBox="1">
              <a:spLocks noChangeArrowheads="1"/>
            </p:cNvSpPr>
            <p:nvPr userDrawn="1"/>
          </p:nvSpPr>
          <p:spPr bwMode="auto">
            <a:xfrm>
              <a:off x="1663" y="3216"/>
              <a:ext cx="3167" cy="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defRPr/>
              </a:pPr>
              <a:r>
                <a:rPr lang="en-US" sz="1700"/>
                <a:t>Date</a:t>
              </a:r>
            </a:p>
          </p:txBody>
        </p:sp>
        <p:sp>
          <p:nvSpPr>
            <p:cNvPr id="6" name="McK Disclaimer" hidden="1"/>
            <p:cNvSpPr>
              <a:spLocks noChangeArrowheads="1"/>
            </p:cNvSpPr>
            <p:nvPr userDrawn="1">
              <p:custDataLst>
                <p:tags r:id="rId3"/>
              </p:custDataLst>
            </p:nvPr>
          </p:nvSpPr>
          <p:spPr bwMode="auto">
            <a:xfrm>
              <a:off x="1663" y="3666"/>
              <a:ext cx="2303"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defTabSz="804863" eaLnBrk="0" hangingPunct="0">
                <a:defRPr sz="1000">
                  <a:solidFill>
                    <a:schemeClr val="tx1"/>
                  </a:solidFill>
                  <a:latin typeface="Arial" charset="0"/>
                </a:defRPr>
              </a:lvl1pPr>
              <a:lvl2pPr marL="742950" indent="-285750" defTabSz="804863" eaLnBrk="0" hangingPunct="0">
                <a:defRPr sz="1000">
                  <a:solidFill>
                    <a:schemeClr val="tx1"/>
                  </a:solidFill>
                  <a:latin typeface="Arial" charset="0"/>
                </a:defRPr>
              </a:lvl2pPr>
              <a:lvl3pPr marL="1143000" indent="-228600" defTabSz="804863" eaLnBrk="0" hangingPunct="0">
                <a:defRPr sz="1000">
                  <a:solidFill>
                    <a:schemeClr val="tx1"/>
                  </a:solidFill>
                  <a:latin typeface="Arial" charset="0"/>
                </a:defRPr>
              </a:lvl3pPr>
              <a:lvl4pPr marL="1600200" indent="-228600" defTabSz="804863" eaLnBrk="0" hangingPunct="0">
                <a:defRPr sz="1000">
                  <a:solidFill>
                    <a:schemeClr val="tx1"/>
                  </a:solidFill>
                  <a:latin typeface="Arial" charset="0"/>
                </a:defRPr>
              </a:lvl4pPr>
              <a:lvl5pPr marL="2057400" indent="-228600" defTabSz="804863" eaLnBrk="0" hangingPunct="0">
                <a:defRPr sz="1000">
                  <a:solidFill>
                    <a:schemeClr val="tx1"/>
                  </a:solidFill>
                  <a:latin typeface="Arial" charset="0"/>
                </a:defRPr>
              </a:lvl5pPr>
              <a:lvl6pPr marL="2514600" indent="-228600" defTabSz="804863" eaLnBrk="0" fontAlgn="base" hangingPunct="0">
                <a:spcBef>
                  <a:spcPct val="0"/>
                </a:spcBef>
                <a:spcAft>
                  <a:spcPct val="0"/>
                </a:spcAft>
                <a:defRPr sz="1000">
                  <a:solidFill>
                    <a:schemeClr val="tx1"/>
                  </a:solidFill>
                  <a:latin typeface="Arial" charset="0"/>
                </a:defRPr>
              </a:lvl6pPr>
              <a:lvl7pPr marL="2971800" indent="-228600" defTabSz="804863" eaLnBrk="0" fontAlgn="base" hangingPunct="0">
                <a:spcBef>
                  <a:spcPct val="0"/>
                </a:spcBef>
                <a:spcAft>
                  <a:spcPct val="0"/>
                </a:spcAft>
                <a:defRPr sz="1000">
                  <a:solidFill>
                    <a:schemeClr val="tx1"/>
                  </a:solidFill>
                  <a:latin typeface="Arial" charset="0"/>
                </a:defRPr>
              </a:lvl7pPr>
              <a:lvl8pPr marL="3429000" indent="-228600" defTabSz="804863" eaLnBrk="0" fontAlgn="base" hangingPunct="0">
                <a:spcBef>
                  <a:spcPct val="0"/>
                </a:spcBef>
                <a:spcAft>
                  <a:spcPct val="0"/>
                </a:spcAft>
                <a:defRPr sz="1000">
                  <a:solidFill>
                    <a:schemeClr val="tx1"/>
                  </a:solidFill>
                  <a:latin typeface="Arial" charset="0"/>
                </a:defRPr>
              </a:lvl8pPr>
              <a:lvl9pPr marL="3886200" indent="-228600" defTabSz="804863" eaLnBrk="0" fontAlgn="base" hangingPunct="0">
                <a:spcBef>
                  <a:spcPct val="0"/>
                </a:spcBef>
                <a:spcAft>
                  <a:spcPct val="0"/>
                </a:spcAft>
                <a:defRPr sz="1000">
                  <a:solidFill>
                    <a:schemeClr val="tx1"/>
                  </a:solidFill>
                  <a:latin typeface="Arial" charset="0"/>
                </a:defRPr>
              </a:lvl9pPr>
            </a:lstStyle>
            <a:p>
              <a:pPr>
                <a:defRPr/>
              </a:pPr>
              <a:r>
                <a:rPr lang="en-US" altLang="ru-RU" sz="1100"/>
                <a:t>This report is solely for the use of client personnel.  No part of it may be circulated. quoted. or reproduced for distribution outside the client organization without prior written approval from McKinsey &amp; Company. This material was used by McKinsey &amp; Company during an oral presentation; it is not a complete record of the discussion.</a:t>
              </a:r>
            </a:p>
          </p:txBody>
        </p:sp>
      </p:grpSp>
      <p:sp>
        <p:nvSpPr>
          <p:cNvPr id="7" name="Working Draft Text" hidden="1"/>
          <p:cNvSpPr>
            <a:spLocks noChangeArrowheads="1"/>
          </p:cNvSpPr>
          <p:nvPr/>
        </p:nvSpPr>
        <p:spPr bwMode="auto">
          <a:xfrm>
            <a:off x="570184" y="349865"/>
            <a:ext cx="414679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895350" eaLnBrk="0" hangingPunct="0">
              <a:defRPr sz="1000">
                <a:solidFill>
                  <a:schemeClr val="tx1"/>
                </a:solidFill>
                <a:latin typeface="Arial" charset="0"/>
              </a:defRPr>
            </a:lvl1pPr>
            <a:lvl2pPr marL="742950" indent="-285750" defTabSz="895350" eaLnBrk="0" hangingPunct="0">
              <a:defRPr sz="1000">
                <a:solidFill>
                  <a:schemeClr val="tx1"/>
                </a:solidFill>
                <a:latin typeface="Arial" charset="0"/>
              </a:defRPr>
            </a:lvl2pPr>
            <a:lvl3pPr marL="1143000" indent="-228600" defTabSz="895350" eaLnBrk="0" hangingPunct="0">
              <a:defRPr sz="1000">
                <a:solidFill>
                  <a:schemeClr val="tx1"/>
                </a:solidFill>
                <a:latin typeface="Arial" charset="0"/>
              </a:defRPr>
            </a:lvl3pPr>
            <a:lvl4pPr marL="1600200" indent="-228600" defTabSz="895350" eaLnBrk="0" hangingPunct="0">
              <a:defRPr sz="1000">
                <a:solidFill>
                  <a:schemeClr val="tx1"/>
                </a:solidFill>
                <a:latin typeface="Arial" charset="0"/>
              </a:defRPr>
            </a:lvl4pPr>
            <a:lvl5pPr marL="2057400" indent="-228600" defTabSz="895350" eaLnBrk="0" hangingPunct="0">
              <a:defRPr sz="1000">
                <a:solidFill>
                  <a:schemeClr val="tx1"/>
                </a:solidFill>
                <a:latin typeface="Arial" charset="0"/>
              </a:defRPr>
            </a:lvl5pPr>
            <a:lvl6pPr marL="2514600" indent="-228600" defTabSz="895350" eaLnBrk="0" fontAlgn="base" hangingPunct="0">
              <a:spcBef>
                <a:spcPct val="0"/>
              </a:spcBef>
              <a:spcAft>
                <a:spcPct val="0"/>
              </a:spcAft>
              <a:defRPr sz="1000">
                <a:solidFill>
                  <a:schemeClr val="tx1"/>
                </a:solidFill>
                <a:latin typeface="Arial" charset="0"/>
              </a:defRPr>
            </a:lvl6pPr>
            <a:lvl7pPr marL="2971800" indent="-228600" defTabSz="895350" eaLnBrk="0" fontAlgn="base" hangingPunct="0">
              <a:spcBef>
                <a:spcPct val="0"/>
              </a:spcBef>
              <a:spcAft>
                <a:spcPct val="0"/>
              </a:spcAft>
              <a:defRPr sz="1000">
                <a:solidFill>
                  <a:schemeClr val="tx1"/>
                </a:solidFill>
                <a:latin typeface="Arial" charset="0"/>
              </a:defRPr>
            </a:lvl7pPr>
            <a:lvl8pPr marL="3429000" indent="-228600" defTabSz="895350" eaLnBrk="0" fontAlgn="base" hangingPunct="0">
              <a:spcBef>
                <a:spcPct val="0"/>
              </a:spcBef>
              <a:spcAft>
                <a:spcPct val="0"/>
              </a:spcAft>
              <a:defRPr sz="1000">
                <a:solidFill>
                  <a:schemeClr val="tx1"/>
                </a:solidFill>
                <a:latin typeface="Arial" charset="0"/>
              </a:defRPr>
            </a:lvl8pPr>
            <a:lvl9pPr marL="3886200" indent="-228600" defTabSz="895350" eaLnBrk="0" fontAlgn="base" hangingPunct="0">
              <a:spcBef>
                <a:spcPct val="0"/>
              </a:spcBef>
              <a:spcAft>
                <a:spcPct val="0"/>
              </a:spcAft>
              <a:defRPr sz="1000">
                <a:solidFill>
                  <a:schemeClr val="tx1"/>
                </a:solidFill>
                <a:latin typeface="Arial" charset="0"/>
              </a:defRPr>
            </a:lvl9pPr>
          </a:lstStyle>
          <a:p>
            <a:pPr eaLnBrk="1" hangingPunct="1">
              <a:buSzPct val="120000"/>
              <a:defRPr/>
            </a:pPr>
            <a:r>
              <a:rPr lang="en-US" altLang="ru-RU" sz="1700">
                <a:solidFill>
                  <a:schemeClr val="folHlink"/>
                </a:solidFill>
              </a:rPr>
              <a:t>Working Draft    </a:t>
            </a:r>
          </a:p>
        </p:txBody>
      </p:sp>
      <p:sp>
        <p:nvSpPr>
          <p:cNvPr id="8" name="Working Draft" hidden="1"/>
          <p:cNvSpPr txBox="1">
            <a:spLocks noChangeArrowheads="1"/>
          </p:cNvSpPr>
          <p:nvPr/>
        </p:nvSpPr>
        <p:spPr bwMode="auto">
          <a:xfrm>
            <a:off x="570186" y="594448"/>
            <a:ext cx="4730077"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defRPr/>
            </a:pPr>
            <a:r>
              <a:rPr lang="en-US" sz="1400"/>
              <a:t>Last Modified 19.03.2020 13:34 Russia TZ 2 Standard Time</a:t>
            </a:r>
          </a:p>
        </p:txBody>
      </p:sp>
      <p:sp>
        <p:nvSpPr>
          <p:cNvPr id="9" name="Printed" hidden="1"/>
          <p:cNvSpPr txBox="1">
            <a:spLocks noChangeArrowheads="1"/>
          </p:cNvSpPr>
          <p:nvPr/>
        </p:nvSpPr>
        <p:spPr bwMode="auto">
          <a:xfrm>
            <a:off x="570186" y="816354"/>
            <a:ext cx="4154151"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000">
                <a:solidFill>
                  <a:schemeClr val="tx1"/>
                </a:solidFill>
                <a:latin typeface="Arial" charset="0"/>
              </a:defRPr>
            </a:lvl1pPr>
            <a:lvl2pPr marL="742950" indent="-285750" eaLnBrk="0" hangingPunct="0">
              <a:defRPr sz="1000">
                <a:solidFill>
                  <a:schemeClr val="tx1"/>
                </a:solidFill>
                <a:latin typeface="Arial" charset="0"/>
              </a:defRPr>
            </a:lvl2pPr>
            <a:lvl3pPr marL="1143000" indent="-228600" eaLnBrk="0" hangingPunct="0">
              <a:defRPr sz="1000">
                <a:solidFill>
                  <a:schemeClr val="tx1"/>
                </a:solidFill>
                <a:latin typeface="Arial" charset="0"/>
              </a:defRPr>
            </a:lvl3pPr>
            <a:lvl4pPr marL="1600200" indent="-228600" eaLnBrk="0" hangingPunct="0">
              <a:defRPr sz="1000">
                <a:solidFill>
                  <a:schemeClr val="tx1"/>
                </a:solidFill>
                <a:latin typeface="Arial" charset="0"/>
              </a:defRPr>
            </a:lvl4pPr>
            <a:lvl5pPr marL="2057400" indent="-228600" eaLnBrk="0" hangingPunct="0">
              <a:defRPr sz="1000">
                <a:solidFill>
                  <a:schemeClr val="tx1"/>
                </a:solidFill>
                <a:latin typeface="Arial" charset="0"/>
              </a:defRPr>
            </a:lvl5pPr>
            <a:lvl6pPr marL="2514600" indent="-228600" eaLnBrk="0" fontAlgn="base" hangingPunct="0">
              <a:spcBef>
                <a:spcPct val="0"/>
              </a:spcBef>
              <a:spcAft>
                <a:spcPct val="0"/>
              </a:spcAft>
              <a:defRPr sz="1000">
                <a:solidFill>
                  <a:schemeClr val="tx1"/>
                </a:solidFill>
                <a:latin typeface="Arial" charset="0"/>
              </a:defRPr>
            </a:lvl6pPr>
            <a:lvl7pPr marL="2971800" indent="-228600" eaLnBrk="0" fontAlgn="base" hangingPunct="0">
              <a:spcBef>
                <a:spcPct val="0"/>
              </a:spcBef>
              <a:spcAft>
                <a:spcPct val="0"/>
              </a:spcAft>
              <a:defRPr sz="1000">
                <a:solidFill>
                  <a:schemeClr val="tx1"/>
                </a:solidFill>
                <a:latin typeface="Arial" charset="0"/>
              </a:defRPr>
            </a:lvl7pPr>
            <a:lvl8pPr marL="3429000" indent="-228600" eaLnBrk="0" fontAlgn="base" hangingPunct="0">
              <a:spcBef>
                <a:spcPct val="0"/>
              </a:spcBef>
              <a:spcAft>
                <a:spcPct val="0"/>
              </a:spcAft>
              <a:defRPr sz="1000">
                <a:solidFill>
                  <a:schemeClr val="tx1"/>
                </a:solidFill>
                <a:latin typeface="Arial" charset="0"/>
              </a:defRPr>
            </a:lvl8pPr>
            <a:lvl9pPr marL="3886200" indent="-228600" eaLnBrk="0" fontAlgn="base" hangingPunct="0">
              <a:spcBef>
                <a:spcPct val="0"/>
              </a:spcBef>
              <a:spcAft>
                <a:spcPct val="0"/>
              </a:spcAft>
              <a:defRPr sz="1000">
                <a:solidFill>
                  <a:schemeClr val="tx1"/>
                </a:solidFill>
                <a:latin typeface="Arial" charset="0"/>
              </a:defRPr>
            </a:lvl9pPr>
          </a:lstStyle>
          <a:p>
            <a:pPr eaLnBrk="1" hangingPunct="1">
              <a:defRPr/>
            </a:pPr>
            <a:r>
              <a:rPr lang="en-US" sz="1400"/>
              <a:t>Printed 11.02.2008 19:09:39 Russian Standard Time</a:t>
            </a:r>
          </a:p>
        </p:txBody>
      </p:sp>
      <p:sp>
        <p:nvSpPr>
          <p:cNvPr id="11" name="Нижний колонтитул 3"/>
          <p:cNvSpPr>
            <a:spLocks noGrp="1"/>
          </p:cNvSpPr>
          <p:nvPr>
            <p:ph type="ftr" sz="quarter" idx="3"/>
          </p:nvPr>
        </p:nvSpPr>
        <p:spPr>
          <a:xfrm>
            <a:off x="1" y="6721942"/>
            <a:ext cx="12192000" cy="136058"/>
          </a:xfrm>
          <a:prstGeom prst="rect">
            <a:avLst/>
          </a:prstGeom>
        </p:spPr>
        <p:txBody>
          <a:bodyPr vert="horz" lIns="111063" tIns="55532" rIns="111063" bIns="55532" rtlCol="0" anchor="ctr"/>
          <a:lstStyle>
            <a:lvl1pPr algn="ctr">
              <a:defRPr sz="1000">
                <a:solidFill>
                  <a:schemeClr val="tx1">
                    <a:tint val="75000"/>
                  </a:schemeClr>
                </a:solidFill>
              </a:defRPr>
            </a:lvl1pPr>
          </a:lstStyle>
          <a:p>
            <a:pPr algn="l"/>
            <a:endParaRPr lang="ru-RU" dirty="0"/>
          </a:p>
        </p:txBody>
      </p:sp>
    </p:spTree>
    <p:extLst>
      <p:ext uri="{BB962C8B-B14F-4D97-AF65-F5344CB8AC3E}">
        <p14:creationId xmlns:p14="http://schemas.microsoft.com/office/powerpoint/2010/main" val="3102385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Заголовок и объект">
    <p:spTree>
      <p:nvGrpSpPr>
        <p:cNvPr id="1" name=""/>
        <p:cNvGrpSpPr/>
        <p:nvPr/>
      </p:nvGrpSpPr>
      <p:grpSpPr>
        <a:xfrm>
          <a:off x="0" y="0"/>
          <a:ext cx="0" cy="0"/>
          <a:chOff x="0" y="0"/>
          <a:chExt cx="0" cy="0"/>
        </a:xfrm>
      </p:grpSpPr>
      <p:graphicFrame>
        <p:nvGraphicFramePr>
          <p:cNvPr id="4" name="Объект 3" hidden="1"/>
          <p:cNvGraphicFramePr>
            <a:graphicFrameLocks noChangeAspect="1"/>
          </p:cNvGraphicFramePr>
          <p:nvPr userDrawn="1">
            <p:custDataLst>
              <p:tags r:id="rId2"/>
            </p:custDataLst>
            <p:extLst/>
          </p:nvPr>
        </p:nvGraphicFramePr>
        <p:xfrm>
          <a:off x="1588" y="1587"/>
          <a:ext cx="1588" cy="1588"/>
        </p:xfrm>
        <a:graphic>
          <a:graphicData uri="http://schemas.openxmlformats.org/presentationml/2006/ole">
            <mc:AlternateContent xmlns:mc="http://schemas.openxmlformats.org/markup-compatibility/2006">
              <mc:Choice xmlns:v="urn:schemas-microsoft-com:vml" Requires="v">
                <p:oleObj spid="_x0000_s5246" name="Слайд think-cell" r:id="rId5" imgW="270" imgH="270" progId="TCLayout.ActiveDocument.1">
                  <p:embed/>
                </p:oleObj>
              </mc:Choice>
              <mc:Fallback>
                <p:oleObj name="Слайд think-cell" r:id="rId5" imgW="270" imgH="270" progId="TCLayout.ActiveDocument.1">
                  <p:embed/>
                  <p:pic>
                    <p:nvPicPr>
                      <p:cNvPr id="4" name="Объект 3" hidden="1"/>
                      <p:cNvPicPr/>
                      <p:nvPr/>
                    </p:nvPicPr>
                    <p:blipFill>
                      <a:blip r:embed="rId6"/>
                      <a:stretch>
                        <a:fillRect/>
                      </a:stretch>
                    </p:blipFill>
                    <p:spPr>
                      <a:xfrm>
                        <a:off x="1588" y="1587"/>
                        <a:ext cx="1588" cy="1588"/>
                      </a:xfrm>
                      <a:prstGeom prst="rect">
                        <a:avLst/>
                      </a:prstGeom>
                    </p:spPr>
                  </p:pic>
                </p:oleObj>
              </mc:Fallback>
            </mc:AlternateContent>
          </a:graphicData>
        </a:graphic>
      </p:graphicFrame>
      <p:sp>
        <p:nvSpPr>
          <p:cNvPr id="2" name="Прямоугольник 1" hidden="1"/>
          <p:cNvSpPr/>
          <p:nvPr userDrawn="1">
            <p:custDataLst>
              <p:tags r:id="rId3"/>
            </p:custDataLst>
          </p:nvPr>
        </p:nvSpPr>
        <p:spPr>
          <a:xfrm>
            <a:off x="1" y="1"/>
            <a:ext cx="158771" cy="158713"/>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ru-RU" sz="2300" b="1" i="0" baseline="0" dirty="0" err="1">
              <a:solidFill>
                <a:schemeClr val="tx1"/>
              </a:solidFill>
              <a:latin typeface="Arial"/>
              <a:ea typeface="+mj-ea"/>
              <a:cs typeface="+mj-cs"/>
              <a:sym typeface="Arial"/>
            </a:endParaRPr>
          </a:p>
        </p:txBody>
      </p:sp>
      <p:sp>
        <p:nvSpPr>
          <p:cNvPr id="3" name="Объект 2"/>
          <p:cNvSpPr>
            <a:spLocks noGrp="1"/>
          </p:cNvSpPr>
          <p:nvPr>
            <p:ph idx="1"/>
          </p:nvPr>
        </p:nvSpPr>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5" name="Заголовок 4"/>
          <p:cNvSpPr>
            <a:spLocks noGrp="1"/>
          </p:cNvSpPr>
          <p:nvPr>
            <p:ph type="title"/>
          </p:nvPr>
        </p:nvSpPr>
        <p:spPr/>
        <p:txBody>
          <a:bodyPr/>
          <a:lstStyle/>
          <a:p>
            <a:r>
              <a:rPr lang="ru-RU"/>
              <a:t>Образец заголовка</a:t>
            </a:r>
          </a:p>
        </p:txBody>
      </p:sp>
      <p:sp>
        <p:nvSpPr>
          <p:cNvPr id="6" name="Нижний колонтитул 3"/>
          <p:cNvSpPr>
            <a:spLocks noGrp="1"/>
          </p:cNvSpPr>
          <p:nvPr>
            <p:ph type="ftr" sz="quarter" idx="3"/>
          </p:nvPr>
        </p:nvSpPr>
        <p:spPr>
          <a:xfrm>
            <a:off x="1" y="6721942"/>
            <a:ext cx="12192000" cy="136058"/>
          </a:xfrm>
          <a:prstGeom prst="rect">
            <a:avLst/>
          </a:prstGeom>
        </p:spPr>
        <p:txBody>
          <a:bodyPr vert="horz" lIns="111063" tIns="55532" rIns="111063" bIns="55532" rtlCol="0" anchor="ctr"/>
          <a:lstStyle>
            <a:lvl1pPr algn="ctr">
              <a:defRPr sz="1000">
                <a:solidFill>
                  <a:schemeClr val="tx1">
                    <a:tint val="75000"/>
                  </a:schemeClr>
                </a:solidFill>
              </a:defRPr>
            </a:lvl1pPr>
          </a:lstStyle>
          <a:p>
            <a:pPr algn="l"/>
            <a:endParaRPr lang="ru-RU" dirty="0"/>
          </a:p>
        </p:txBody>
      </p:sp>
    </p:spTree>
    <p:extLst>
      <p:ext uri="{BB962C8B-B14F-4D97-AF65-F5344CB8AC3E}">
        <p14:creationId xmlns:p14="http://schemas.microsoft.com/office/powerpoint/2010/main" val="22744628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Заголовок и объект">
    <p:spTree>
      <p:nvGrpSpPr>
        <p:cNvPr id="1" name=""/>
        <p:cNvGrpSpPr/>
        <p:nvPr/>
      </p:nvGrpSpPr>
      <p:grpSpPr>
        <a:xfrm>
          <a:off x="0" y="0"/>
          <a:ext cx="0" cy="0"/>
          <a:chOff x="0" y="0"/>
          <a:chExt cx="0" cy="0"/>
        </a:xfrm>
      </p:grpSpPr>
      <p:graphicFrame>
        <p:nvGraphicFramePr>
          <p:cNvPr id="5" name="Объект 4" hidden="1"/>
          <p:cNvGraphicFramePr>
            <a:graphicFrameLocks noChangeAspect="1"/>
          </p:cNvGraphicFramePr>
          <p:nvPr userDrawn="1">
            <p:custDataLst>
              <p:tags r:id="rId2"/>
            </p:custDataLst>
            <p:extLst/>
          </p:nvPr>
        </p:nvGraphicFramePr>
        <p:xfrm>
          <a:off x="1588" y="1587"/>
          <a:ext cx="1588" cy="1588"/>
        </p:xfrm>
        <a:graphic>
          <a:graphicData uri="http://schemas.openxmlformats.org/presentationml/2006/ole">
            <mc:AlternateContent xmlns:mc="http://schemas.openxmlformats.org/markup-compatibility/2006">
              <mc:Choice xmlns:v="urn:schemas-microsoft-com:vml" Requires="v">
                <p:oleObj spid="_x0000_s6270" name="Слайд think-cell" r:id="rId5" imgW="270" imgH="270" progId="TCLayout.ActiveDocument.1">
                  <p:embed/>
                </p:oleObj>
              </mc:Choice>
              <mc:Fallback>
                <p:oleObj name="Слайд think-cell" r:id="rId5" imgW="270" imgH="270" progId="TCLayout.ActiveDocument.1">
                  <p:embed/>
                  <p:pic>
                    <p:nvPicPr>
                      <p:cNvPr id="5" name="Объект 4" hidden="1"/>
                      <p:cNvPicPr/>
                      <p:nvPr/>
                    </p:nvPicPr>
                    <p:blipFill>
                      <a:blip r:embed="rId6"/>
                      <a:stretch>
                        <a:fillRect/>
                      </a:stretch>
                    </p:blipFill>
                    <p:spPr>
                      <a:xfrm>
                        <a:off x="1588" y="1587"/>
                        <a:ext cx="1588" cy="1588"/>
                      </a:xfrm>
                      <a:prstGeom prst="rect">
                        <a:avLst/>
                      </a:prstGeom>
                    </p:spPr>
                  </p:pic>
                </p:oleObj>
              </mc:Fallback>
            </mc:AlternateContent>
          </a:graphicData>
        </a:graphic>
      </p:graphicFrame>
      <p:sp>
        <p:nvSpPr>
          <p:cNvPr id="4" name="Прямоугольник 3" hidden="1"/>
          <p:cNvSpPr/>
          <p:nvPr userDrawn="1">
            <p:custDataLst>
              <p:tags r:id="rId3"/>
            </p:custDataLst>
          </p:nvPr>
        </p:nvSpPr>
        <p:spPr>
          <a:xfrm>
            <a:off x="1" y="1"/>
            <a:ext cx="158771" cy="158713"/>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300" b="1" i="0" baseline="0" dirty="0" err="1">
              <a:solidFill>
                <a:schemeClr val="tx1"/>
              </a:solidFill>
              <a:latin typeface="Arial"/>
              <a:ea typeface="+mj-ea"/>
              <a:cs typeface="+mj-cs"/>
              <a:sym typeface="Arial"/>
            </a:endParaRPr>
          </a:p>
        </p:txBody>
      </p:sp>
      <p:sp>
        <p:nvSpPr>
          <p:cNvPr id="2" name="Заголовок 1"/>
          <p:cNvSpPr>
            <a:spLocks noGrp="1"/>
          </p:cNvSpPr>
          <p:nvPr>
            <p:ph type="title"/>
          </p:nvPr>
        </p:nvSpPr>
        <p:spPr>
          <a:xfrm>
            <a:off x="382590" y="601632"/>
            <a:ext cx="6854824" cy="353861"/>
          </a:xfrm>
        </p:spPr>
        <p:txBody>
          <a:bodyPr/>
          <a:lstStyle>
            <a:lvl1pPr>
              <a:defRPr baseline="0">
                <a:solidFill>
                  <a:srgbClr val="002882"/>
                </a:solidFill>
              </a:defRPr>
            </a:lvl1pPr>
          </a:lstStyle>
          <a:p>
            <a:r>
              <a:rPr lang="en-US"/>
              <a:t>Click to edit Master title style</a:t>
            </a:r>
            <a:endParaRPr lang="ru-RU" dirty="0"/>
          </a:p>
        </p:txBody>
      </p:sp>
      <p:sp>
        <p:nvSpPr>
          <p:cNvPr id="3" name="Объект 2"/>
          <p:cNvSpPr>
            <a:spLocks noGrp="1"/>
          </p:cNvSpPr>
          <p:nvPr>
            <p:ph idx="1"/>
          </p:nvPr>
        </p:nvSpPr>
        <p:spPr>
          <a:xfrm>
            <a:off x="382589" y="2282826"/>
            <a:ext cx="5713413" cy="1461601"/>
          </a:xfrm>
          <a:prstGeom prst="rect">
            <a:avLst/>
          </a:prstGeo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8" name="Объект 2"/>
          <p:cNvSpPr>
            <a:spLocks noGrp="1"/>
          </p:cNvSpPr>
          <p:nvPr>
            <p:ph idx="13"/>
          </p:nvPr>
        </p:nvSpPr>
        <p:spPr>
          <a:xfrm>
            <a:off x="382589" y="1520826"/>
            <a:ext cx="6089651" cy="221600"/>
          </a:xfrm>
          <a:prstGeom prst="rect">
            <a:avLst/>
          </a:prstGeom>
        </p:spPr>
        <p:txBody>
          <a:bodyPr>
            <a:noAutofit/>
          </a:bodyPr>
          <a:lstStyle>
            <a:lvl1pPr marL="0" indent="0">
              <a:buNone/>
              <a:defRPr sz="1800" b="1" i="0">
                <a:solidFill>
                  <a:srgbClr val="00AAFF"/>
                </a:solidFill>
                <a:latin typeface="VTB Group Cond" charset="0"/>
                <a:ea typeface="VTB Group Cond" charset="0"/>
                <a:cs typeface="VTB Group Cond" charset="0"/>
              </a:defRPr>
            </a:lvl1pPr>
          </a:lstStyle>
          <a:p>
            <a:pPr lvl="0"/>
            <a:r>
              <a:rPr lang="en-US"/>
              <a:t>Click to edit Master text styles</a:t>
            </a:r>
          </a:p>
        </p:txBody>
      </p:sp>
      <p:sp>
        <p:nvSpPr>
          <p:cNvPr id="10" name="Объект 2"/>
          <p:cNvSpPr>
            <a:spLocks noGrp="1"/>
          </p:cNvSpPr>
          <p:nvPr>
            <p:ph idx="14"/>
          </p:nvPr>
        </p:nvSpPr>
        <p:spPr>
          <a:xfrm>
            <a:off x="6470651" y="2282826"/>
            <a:ext cx="5330825" cy="1461601"/>
          </a:xfrm>
          <a:prstGeom prst="rect">
            <a:avLst/>
          </a:prstGeom>
        </p:spPr>
        <p:txBody>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
        <p:nvSpPr>
          <p:cNvPr id="7" name="Дата 3"/>
          <p:cNvSpPr>
            <a:spLocks noGrp="1"/>
          </p:cNvSpPr>
          <p:nvPr>
            <p:ph type="dt" sz="half" idx="15"/>
          </p:nvPr>
        </p:nvSpPr>
        <p:spPr>
          <a:xfrm>
            <a:off x="382590" y="6472240"/>
            <a:ext cx="758825" cy="384175"/>
          </a:xfrm>
          <a:prstGeom prst="rect">
            <a:avLst/>
          </a:prstGeom>
        </p:spPr>
        <p:txBody>
          <a:bodyPr lIns="91427" tIns="45714" rIns="91427" bIns="45714"/>
          <a:lstStyle>
            <a:lvl1pPr>
              <a:defRPr/>
            </a:lvl1pPr>
          </a:lstStyle>
          <a:p>
            <a:pPr>
              <a:defRPr/>
            </a:pPr>
            <a:endParaRPr lang="ru-RU" altLang="ru-RU" dirty="0"/>
          </a:p>
        </p:txBody>
      </p:sp>
      <p:sp>
        <p:nvSpPr>
          <p:cNvPr id="9" name="Нижний колонтитул 4"/>
          <p:cNvSpPr>
            <a:spLocks noGrp="1"/>
          </p:cNvSpPr>
          <p:nvPr>
            <p:ph type="ftr" sz="quarter" idx="16"/>
          </p:nvPr>
        </p:nvSpPr>
        <p:spPr>
          <a:xfrm>
            <a:off x="1141413" y="6472240"/>
            <a:ext cx="4114800" cy="385762"/>
          </a:xfrm>
          <a:prstGeom prst="rect">
            <a:avLst/>
          </a:prstGeom>
        </p:spPr>
        <p:txBody>
          <a:bodyPr lIns="91427" tIns="45714" rIns="91427" bIns="45714"/>
          <a:lstStyle>
            <a:lvl1pPr>
              <a:defRPr/>
            </a:lvl1pPr>
          </a:lstStyle>
          <a:p>
            <a:endParaRPr lang="ru-RU" altLang="ru-RU"/>
          </a:p>
        </p:txBody>
      </p:sp>
      <p:sp>
        <p:nvSpPr>
          <p:cNvPr id="11" name="Номер слайда 5"/>
          <p:cNvSpPr>
            <a:spLocks noGrp="1"/>
          </p:cNvSpPr>
          <p:nvPr>
            <p:ph type="sldNum" sz="quarter" idx="17"/>
          </p:nvPr>
        </p:nvSpPr>
        <p:spPr>
          <a:xfrm>
            <a:off x="9137651" y="6472240"/>
            <a:ext cx="2663825" cy="385762"/>
          </a:xfrm>
          <a:prstGeom prst="rect">
            <a:avLst/>
          </a:prstGeom>
        </p:spPr>
        <p:txBody>
          <a:bodyPr lIns="91427" tIns="45714" rIns="91427" bIns="45714"/>
          <a:lstStyle>
            <a:lvl1pPr>
              <a:defRPr/>
            </a:lvl1pPr>
          </a:lstStyle>
          <a:p>
            <a:fld id="{80952333-496C-4D12-A67E-AB768A5D9AF5}" type="slidenum">
              <a:rPr lang="ru-RU" altLang="ru-RU"/>
              <a:pPr/>
              <a:t>‹#›</a:t>
            </a:fld>
            <a:endParaRPr lang="ru-RU" altLang="ru-RU"/>
          </a:p>
        </p:txBody>
      </p:sp>
    </p:spTree>
    <p:extLst>
      <p:ext uri="{BB962C8B-B14F-4D97-AF65-F5344CB8AC3E}">
        <p14:creationId xmlns:p14="http://schemas.microsoft.com/office/powerpoint/2010/main" val="18259935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609599" y="6356351"/>
            <a:ext cx="2844800" cy="365125"/>
          </a:xfrm>
          <a:prstGeom prst="rect">
            <a:avLst/>
          </a:prstGeom>
        </p:spPr>
        <p:txBody>
          <a:bodyPr lIns="108850" tIns="54425" rIns="108850" bIns="54425"/>
          <a:lstStyle/>
          <a:p>
            <a:fld id="{F555E108-8233-41CC-A682-374BD7917CDD}" type="datetimeFigureOut">
              <a:rPr lang="ru-RU" smtClean="0"/>
              <a:t>20.09.2021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8737601" y="6356351"/>
            <a:ext cx="2844800" cy="365125"/>
          </a:xfrm>
          <a:prstGeom prst="rect">
            <a:avLst/>
          </a:prstGeom>
        </p:spPr>
        <p:txBody>
          <a:bodyPr lIns="108850" tIns="54425" rIns="108850" bIns="54425"/>
          <a:lstStyle/>
          <a:p>
            <a:fld id="{C6D09D74-1E4C-4908-8607-1945D57E0130}" type="slidenum">
              <a:rPr lang="ru-RU" smtClean="0"/>
              <a:t>‹#›</a:t>
            </a:fld>
            <a:endParaRPr lang="ru-RU"/>
          </a:p>
        </p:txBody>
      </p:sp>
    </p:spTree>
    <p:extLst>
      <p:ext uri="{BB962C8B-B14F-4D97-AF65-F5344CB8AC3E}">
        <p14:creationId xmlns:p14="http://schemas.microsoft.com/office/powerpoint/2010/main" val="1081743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vmlDrawing" Target="../drawings/vmlDrawing1.vml"/><Relationship Id="rId13" Type="http://schemas.openxmlformats.org/officeDocument/2006/relationships/image" Target="../media/image10.png"/><Relationship Id="rId3" Type="http://schemas.openxmlformats.org/officeDocument/2006/relationships/slideLayout" Target="../slideLayouts/slideLayout19.xml"/><Relationship Id="rId7" Type="http://schemas.openxmlformats.org/officeDocument/2006/relationships/theme" Target="../theme/theme2.xml"/><Relationship Id="rId12" Type="http://schemas.openxmlformats.org/officeDocument/2006/relationships/image" Target="../media/image9.emf"/><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oleObject" Target="../embeddings/oleObject1.bin"/><Relationship Id="rId5" Type="http://schemas.openxmlformats.org/officeDocument/2006/relationships/slideLayout" Target="../slideLayouts/slideLayout21.xml"/><Relationship Id="rId10" Type="http://schemas.openxmlformats.org/officeDocument/2006/relationships/tags" Target="../tags/tag2.xml"/><Relationship Id="rId4" Type="http://schemas.openxmlformats.org/officeDocument/2006/relationships/slideLayout" Target="../slideLayouts/slideLayout20.xml"/><Relationship Id="rId9" Type="http://schemas.openxmlformats.org/officeDocument/2006/relationships/tags" Target="../tags/tag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6B0FFCBD-662C-425E-8EC5-9328191D4492}"/>
              </a:ext>
            </a:extLst>
          </p:cNvPr>
          <p:cNvSpPr>
            <a:spLocks noGrp="1"/>
          </p:cNvSpPr>
          <p:nvPr>
            <p:ph type="sldNum" sz="quarter" idx="4"/>
          </p:nvPr>
        </p:nvSpPr>
        <p:spPr>
          <a:xfrm>
            <a:off x="11150352" y="6437938"/>
            <a:ext cx="509605" cy="365125"/>
          </a:xfrm>
          <a:prstGeom prst="rect">
            <a:avLst/>
          </a:prstGeom>
        </p:spPr>
        <p:txBody>
          <a:bodyPr vert="horz" lIns="91440" tIns="45720" rIns="91440" bIns="45720" rtlCol="0" anchor="ctr"/>
          <a:lstStyle>
            <a:lvl1pPr algn="r">
              <a:defRPr sz="1400">
                <a:solidFill>
                  <a:schemeClr val="bg1"/>
                </a:solidFill>
                <a:latin typeface="+mj-lt"/>
              </a:defRPr>
            </a:lvl1pPr>
          </a:lstStyle>
          <a:p>
            <a:fld id="{7E1A2DEA-0812-41F9-88C5-48F7F643210D}" type="slidenum">
              <a:rPr lang="ru-RU" smtClean="0"/>
              <a:pPr/>
              <a:t>‹#›</a:t>
            </a:fld>
            <a:endParaRPr lang="ru-RU"/>
          </a:p>
        </p:txBody>
      </p:sp>
    </p:spTree>
    <p:extLst>
      <p:ext uri="{BB962C8B-B14F-4D97-AF65-F5344CB8AC3E}">
        <p14:creationId xmlns:p14="http://schemas.microsoft.com/office/powerpoint/2010/main" val="2808384699"/>
      </p:ext>
    </p:extLst>
  </p:cSld>
  <p:clrMap bg1="lt1" tx1="dk1" bg2="lt2" tx2="dk2" accent1="accent1" accent2="accent2" accent3="accent3" accent4="accent4" accent5="accent5" accent6="accent6" hlink="hlink" folHlink="folHlink"/>
  <p:sldLayoutIdLst>
    <p:sldLayoutId id="2147483667" r:id="rId1"/>
    <p:sldLayoutId id="2147483680" r:id="rId2"/>
    <p:sldLayoutId id="2147483679" r:id="rId3"/>
    <p:sldLayoutId id="2147483681" r:id="rId4"/>
    <p:sldLayoutId id="2147483671" r:id="rId5"/>
    <p:sldLayoutId id="2147483670" r:id="rId6"/>
    <p:sldLayoutId id="2147483672" r:id="rId7"/>
    <p:sldLayoutId id="2147483673" r:id="rId8"/>
    <p:sldLayoutId id="2147483674" r:id="rId9"/>
    <p:sldLayoutId id="2147483675" r:id="rId10"/>
    <p:sldLayoutId id="2147483676" r:id="rId11"/>
    <p:sldLayoutId id="2147483677" r:id="rId12"/>
    <p:sldLayoutId id="2147483668" r:id="rId13"/>
    <p:sldLayoutId id="2147483669" r:id="rId14"/>
    <p:sldLayoutId id="2147483682" r:id="rId15"/>
    <p:sldLayoutId id="2147483691" r:id="rId16"/>
  </p:sldLayoutIdLst>
  <p:hf hdr="0" ftr="0" dt="0"/>
  <p:txStyles>
    <p:titleStyle>
      <a:lvl1pPr algn="l" defTabSz="914400" rtl="0" eaLnBrk="1" latinLnBrk="0" hangingPunct="1">
        <a:lnSpc>
          <a:spcPct val="90000"/>
        </a:lnSpc>
        <a:spcBef>
          <a:spcPct val="0"/>
        </a:spcBef>
        <a:buNone/>
        <a:defRPr lang="ru-RU" sz="2800" b="1" kern="1200" dirty="0">
          <a:solidFill>
            <a:schemeClr val="accent4"/>
          </a:solidFill>
          <a:effectLst>
            <a:outerShdw blurRad="38100" dist="38100" dir="2700000" algn="tl">
              <a:srgbClr val="000000">
                <a:alpha val="43137"/>
              </a:srgbClr>
            </a:outerShdw>
          </a:effectLst>
          <a:latin typeface="+mn-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25" userDrawn="1">
          <p15:clr>
            <a:srgbClr val="F26B43"/>
          </p15:clr>
        </p15:guide>
        <p15:guide id="2" pos="7355" userDrawn="1">
          <p15:clr>
            <a:srgbClr val="F26B43"/>
          </p15:clr>
        </p15:guide>
        <p15:guide id="3" orient="horz" pos="777" userDrawn="1">
          <p15:clr>
            <a:srgbClr val="F26B43"/>
          </p15:clr>
        </p15:guide>
        <p15:guide id="4" orient="horz" pos="3929"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p:custDataLst>
              <p:tags r:id="rId9"/>
            </p:custDataLst>
            <p:extLst/>
          </p:nvPr>
        </p:nvGraphicFramePr>
        <p:xfrm>
          <a:off x="2" y="0"/>
          <a:ext cx="215979" cy="161974"/>
        </p:xfrm>
        <a:graphic>
          <a:graphicData uri="http://schemas.openxmlformats.org/presentationml/2006/ole">
            <mc:AlternateContent xmlns:mc="http://schemas.openxmlformats.org/markup-compatibility/2006">
              <mc:Choice xmlns:v="urn:schemas-microsoft-com:vml" Requires="v">
                <p:oleObj spid="_x0000_s1150" name="Слайд think-cell" r:id="rId11" imgW="270" imgH="270" progId="TCLayout.ActiveDocument.1">
                  <p:embed/>
                </p:oleObj>
              </mc:Choice>
              <mc:Fallback>
                <p:oleObj name="Слайд think-cell" r:id="rId11" imgW="270" imgH="270" progId="TCLayout.ActiveDocument.1">
                  <p:embed/>
                  <p:pic>
                    <p:nvPicPr>
                      <p:cNvPr id="2" name="Object 1" hidden="1"/>
                      <p:cNvPicPr/>
                      <p:nvPr/>
                    </p:nvPicPr>
                    <p:blipFill>
                      <a:blip r:embed="rId12"/>
                      <a:stretch>
                        <a:fillRect/>
                      </a:stretch>
                    </p:blipFill>
                    <p:spPr>
                      <a:xfrm>
                        <a:off x="2" y="0"/>
                        <a:ext cx="215979" cy="161974"/>
                      </a:xfrm>
                      <a:prstGeom prst="rect">
                        <a:avLst/>
                      </a:prstGeom>
                    </p:spPr>
                  </p:pic>
                </p:oleObj>
              </mc:Fallback>
            </mc:AlternateContent>
          </a:graphicData>
        </a:graphic>
      </p:graphicFrame>
      <p:sp>
        <p:nvSpPr>
          <p:cNvPr id="4" name="Прямоугольник 3" hidden="1"/>
          <p:cNvSpPr/>
          <p:nvPr userDrawn="1">
            <p:custDataLst>
              <p:tags r:id="rId10"/>
            </p:custDataLst>
          </p:nvPr>
        </p:nvSpPr>
        <p:spPr>
          <a:xfrm>
            <a:off x="1" y="1"/>
            <a:ext cx="158771" cy="158713"/>
          </a:xfrm>
          <a:prstGeom prst="rect">
            <a:avLst/>
          </a:prstGeom>
          <a:ln w="95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300" b="1" i="0" baseline="0" dirty="0" err="1">
              <a:solidFill>
                <a:schemeClr val="tx1"/>
              </a:solidFill>
              <a:latin typeface="Arial"/>
              <a:ea typeface="+mj-ea"/>
              <a:cs typeface="+mj-cs"/>
              <a:sym typeface="Arial"/>
            </a:endParaRPr>
          </a:p>
        </p:txBody>
      </p:sp>
      <p:sp>
        <p:nvSpPr>
          <p:cNvPr id="1034" name="Working Draft" hidden="1"/>
          <p:cNvSpPr txBox="1">
            <a:spLocks noChangeArrowheads="1"/>
          </p:cNvSpPr>
          <p:nvPr/>
        </p:nvSpPr>
        <p:spPr bwMode="auto">
          <a:xfrm rot="5400000">
            <a:off x="10906739" y="1973254"/>
            <a:ext cx="2380460"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700"/>
              <a:t>Last Modified 19.03.2020 13:34 Russia TZ 2 Standard Time</a:t>
            </a:r>
            <a:endParaRPr lang="ru-RU" sz="1600" dirty="0"/>
          </a:p>
        </p:txBody>
      </p:sp>
      <p:sp>
        <p:nvSpPr>
          <p:cNvPr id="1035" name="Printed" hidden="1"/>
          <p:cNvSpPr txBox="1">
            <a:spLocks noChangeArrowheads="1"/>
          </p:cNvSpPr>
          <p:nvPr/>
        </p:nvSpPr>
        <p:spPr bwMode="auto">
          <a:xfrm rot="5400000">
            <a:off x="11111927" y="4191234"/>
            <a:ext cx="1970091" cy="107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eaLnBrk="1" hangingPunct="1">
              <a:defRPr/>
            </a:pPr>
            <a:r>
              <a:rPr lang="en-US" sz="700"/>
              <a:t>Printed 18.10.2013 18:27 Russian Standard Time</a:t>
            </a:r>
            <a:endParaRPr lang="ru-RU" sz="1600" dirty="0"/>
          </a:p>
        </p:txBody>
      </p:sp>
      <p:sp>
        <p:nvSpPr>
          <p:cNvPr id="1036" name="Rectangle 286"/>
          <p:cNvSpPr>
            <a:spLocks noGrp="1" noChangeArrowheads="1"/>
          </p:cNvSpPr>
          <p:nvPr>
            <p:ph type="body" idx="1"/>
          </p:nvPr>
        </p:nvSpPr>
        <p:spPr bwMode="auto">
          <a:xfrm>
            <a:off x="1976206" y="1990668"/>
            <a:ext cx="5853024" cy="146160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dirty="0"/>
          </a:p>
        </p:txBody>
      </p:sp>
      <p:sp>
        <p:nvSpPr>
          <p:cNvPr id="19" name="Title Placeholder 2"/>
          <p:cNvSpPr>
            <a:spLocks noGrp="1" noChangeArrowheads="1"/>
          </p:cNvSpPr>
          <p:nvPr>
            <p:ph type="title"/>
          </p:nvPr>
        </p:nvSpPr>
        <p:spPr bwMode="auto">
          <a:xfrm>
            <a:off x="161985" y="216669"/>
            <a:ext cx="11725484" cy="3538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lvl="0"/>
            <a:r>
              <a:rPr lang="en-US"/>
              <a:t>Click to edit Master title style</a:t>
            </a:r>
            <a:endParaRPr lang="ru-RU" dirty="0"/>
          </a:p>
        </p:txBody>
      </p:sp>
      <p:sp>
        <p:nvSpPr>
          <p:cNvPr id="10" name="McK 1. On-page tracker" hidden="1"/>
          <p:cNvSpPr>
            <a:spLocks noChangeArrowheads="1"/>
          </p:cNvSpPr>
          <p:nvPr/>
        </p:nvSpPr>
        <p:spPr bwMode="auto">
          <a:xfrm>
            <a:off x="161985" y="27537"/>
            <a:ext cx="104195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r>
              <a:rPr lang="ru-RU" sz="1700" dirty="0">
                <a:solidFill>
                  <a:srgbClr val="808080"/>
                </a:solidFill>
                <a:latin typeface="+mn-lt"/>
              </a:rPr>
              <a:t>TRACKER</a:t>
            </a:r>
          </a:p>
        </p:txBody>
      </p:sp>
      <p:sp>
        <p:nvSpPr>
          <p:cNvPr id="11" name="McK 3. Unit of measure" hidden="1"/>
          <p:cNvSpPr txBox="1">
            <a:spLocks noChangeArrowheads="1"/>
          </p:cNvSpPr>
          <p:nvPr/>
        </p:nvSpPr>
        <p:spPr bwMode="auto">
          <a:xfrm>
            <a:off x="161984" y="829674"/>
            <a:ext cx="11725484" cy="292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defTabSz="895350">
              <a:defRPr sz="2400">
                <a:solidFill>
                  <a:schemeClr val="tx1"/>
                </a:solidFill>
                <a:latin typeface="Arial" charset="0"/>
              </a:defRPr>
            </a:lvl1pPr>
            <a:lvl2pPr marL="447675" defTabSz="895350">
              <a:defRPr sz="2400">
                <a:solidFill>
                  <a:schemeClr val="tx1"/>
                </a:solidFill>
                <a:latin typeface="Arial" charset="0"/>
              </a:defRPr>
            </a:lvl2pPr>
            <a:lvl3pPr marL="895350" defTabSz="895350">
              <a:defRPr sz="2400">
                <a:solidFill>
                  <a:schemeClr val="tx1"/>
                </a:solidFill>
                <a:latin typeface="Arial" charset="0"/>
              </a:defRPr>
            </a:lvl3pPr>
            <a:lvl4pPr marL="1344613"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900" dirty="0">
                <a:solidFill>
                  <a:srgbClr val="808080"/>
                </a:solidFill>
              </a:rPr>
              <a:t>Unit of measure</a:t>
            </a:r>
          </a:p>
        </p:txBody>
      </p:sp>
      <p:grpSp>
        <p:nvGrpSpPr>
          <p:cNvPr id="3" name="Group 2"/>
          <p:cNvGrpSpPr/>
          <p:nvPr/>
        </p:nvGrpSpPr>
        <p:grpSpPr>
          <a:xfrm>
            <a:off x="161986" y="6338909"/>
            <a:ext cx="11630454" cy="397608"/>
            <a:chOff x="119063" y="6212727"/>
            <a:chExt cx="8548687" cy="389693"/>
          </a:xfrm>
        </p:grpSpPr>
        <p:sp>
          <p:nvSpPr>
            <p:cNvPr id="13" name="McK 4. Footnote" hidden="1"/>
            <p:cNvSpPr txBox="1">
              <a:spLocks noChangeArrowheads="1"/>
            </p:cNvSpPr>
            <p:nvPr/>
          </p:nvSpPr>
          <p:spPr bwMode="auto">
            <a:xfrm>
              <a:off x="119063" y="6212727"/>
              <a:ext cx="8548687" cy="18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lvl1pPr marL="104775" indent="-104775" defTabSz="895350">
                <a:defRPr sz="2400">
                  <a:solidFill>
                    <a:schemeClr val="tx1"/>
                  </a:solidFill>
                  <a:latin typeface="Arial" charset="0"/>
                </a:defRPr>
              </a:lvl1pPr>
              <a:lvl2pPr marL="1031875" defTabSz="895350">
                <a:defRPr sz="2400">
                  <a:solidFill>
                    <a:schemeClr val="tx1"/>
                  </a:solidFill>
                  <a:latin typeface="Arial" charset="0"/>
                </a:defRPr>
              </a:lvl2pPr>
              <a:lvl3pPr marL="1217613" defTabSz="895350">
                <a:defRPr sz="2400">
                  <a:solidFill>
                    <a:schemeClr val="tx1"/>
                  </a:solidFill>
                  <a:latin typeface="Arial" charset="0"/>
                </a:defRPr>
              </a:lvl3pPr>
              <a:lvl4pPr marL="1404938" defTabSz="895350">
                <a:defRPr sz="2400">
                  <a:solidFill>
                    <a:schemeClr val="tx1"/>
                  </a:solidFill>
                  <a:latin typeface="Arial" charset="0"/>
                </a:defRPr>
              </a:lvl4pPr>
              <a:lvl5pPr marL="1792288" defTabSz="895350">
                <a:defRPr sz="2400">
                  <a:solidFill>
                    <a:schemeClr val="tx1"/>
                  </a:solidFill>
                  <a:latin typeface="Arial" charset="0"/>
                </a:defRPr>
              </a:lvl5pPr>
              <a:lvl6pPr marL="2249488" defTabSz="895350" fontAlgn="base">
                <a:spcBef>
                  <a:spcPct val="0"/>
                </a:spcBef>
                <a:spcAft>
                  <a:spcPct val="0"/>
                </a:spcAft>
                <a:defRPr sz="2400">
                  <a:solidFill>
                    <a:schemeClr val="tx1"/>
                  </a:solidFill>
                  <a:latin typeface="Arial" charset="0"/>
                </a:defRPr>
              </a:lvl6pPr>
              <a:lvl7pPr marL="2706688" defTabSz="895350" fontAlgn="base">
                <a:spcBef>
                  <a:spcPct val="0"/>
                </a:spcBef>
                <a:spcAft>
                  <a:spcPct val="0"/>
                </a:spcAft>
                <a:defRPr sz="2400">
                  <a:solidFill>
                    <a:schemeClr val="tx1"/>
                  </a:solidFill>
                  <a:latin typeface="Arial" charset="0"/>
                </a:defRPr>
              </a:lvl7pPr>
              <a:lvl8pPr marL="3163888" defTabSz="895350" fontAlgn="base">
                <a:spcBef>
                  <a:spcPct val="0"/>
                </a:spcBef>
                <a:spcAft>
                  <a:spcPct val="0"/>
                </a:spcAft>
                <a:defRPr sz="2400">
                  <a:solidFill>
                    <a:schemeClr val="tx1"/>
                  </a:solidFill>
                  <a:latin typeface="Arial" charset="0"/>
                </a:defRPr>
              </a:lvl8pPr>
              <a:lvl9pPr marL="3621088" defTabSz="895350" fontAlgn="base">
                <a:spcBef>
                  <a:spcPct val="0"/>
                </a:spcBef>
                <a:spcAft>
                  <a:spcPct val="0"/>
                </a:spcAft>
                <a:defRPr sz="2400">
                  <a:solidFill>
                    <a:schemeClr val="tx1"/>
                  </a:solidFill>
                  <a:latin typeface="Arial" charset="0"/>
                </a:defRPr>
              </a:lvl9pPr>
            </a:lstStyle>
            <a:p>
              <a:pPr>
                <a:defRPr/>
              </a:pPr>
              <a:r>
                <a:rPr lang="ru-RU" sz="1200" baseline="0" dirty="0">
                  <a:latin typeface="+mn-lt"/>
                </a:rPr>
                <a:t>1 Сноска</a:t>
              </a:r>
            </a:p>
          </p:txBody>
        </p:sp>
        <p:sp>
          <p:nvSpPr>
            <p:cNvPr id="14" name="McK 5. Source" hidden="1"/>
            <p:cNvSpPr>
              <a:spLocks noChangeArrowheads="1"/>
            </p:cNvSpPr>
            <p:nvPr/>
          </p:nvSpPr>
          <p:spPr bwMode="auto">
            <a:xfrm>
              <a:off x="119063" y="6421430"/>
              <a:ext cx="6862762" cy="180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marL="740309" indent="-740309" defTabSz="1087330">
                <a:tabLst>
                  <a:tab pos="744165" algn="l"/>
                </a:tabLst>
              </a:pPr>
              <a:r>
                <a:rPr lang="ru-RU" sz="1200" baseline="0" dirty="0">
                  <a:solidFill>
                    <a:schemeClr val="tx1"/>
                  </a:solidFill>
                  <a:latin typeface="+mn-lt"/>
                </a:rPr>
                <a:t>ИСТОЧНИК: источник</a:t>
              </a:r>
            </a:p>
          </p:txBody>
        </p:sp>
      </p:grpSp>
      <p:grpSp>
        <p:nvGrpSpPr>
          <p:cNvPr id="15" name="ACET" hidden="1"/>
          <p:cNvGrpSpPr>
            <a:grpSpLocks/>
          </p:cNvGrpSpPr>
          <p:nvPr/>
        </p:nvGrpSpPr>
        <p:grpSpPr bwMode="auto">
          <a:xfrm>
            <a:off x="1976206" y="1096568"/>
            <a:ext cx="5801189" cy="571770"/>
            <a:chOff x="915" y="677"/>
            <a:chExt cx="2686" cy="353"/>
          </a:xfrm>
        </p:grpSpPr>
        <p:cxnSp>
          <p:nvCxnSpPr>
            <p:cNvPr id="16" name="AutoShape 249"/>
            <p:cNvCxnSpPr>
              <a:cxnSpLocks noChangeShapeType="1"/>
              <a:stCxn id="17" idx="4"/>
              <a:endCxn id="17" idx="6"/>
            </p:cNvCxnSpPr>
            <p:nvPr/>
          </p:nvCxnSpPr>
          <p:spPr bwMode="auto">
            <a:xfrm>
              <a:off x="915" y="1030"/>
              <a:ext cx="2686" cy="0"/>
            </a:xfrm>
            <a:prstGeom prst="straightConnector1">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AutoShape 250"/>
            <p:cNvSpPr>
              <a:spLocks noChangeArrowheads="1"/>
            </p:cNvSpPr>
            <p:nvPr/>
          </p:nvSpPr>
          <p:spPr bwMode="auto">
            <a:xfrm>
              <a:off x="915" y="677"/>
              <a:ext cx="2686" cy="353"/>
            </a:xfrm>
            <a:prstGeom prst="leftRightArrow">
              <a:avLst>
                <a:gd name="adj1" fmla="val 100000"/>
                <a:gd name="adj2" fmla="val 0"/>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18288" anchor="b">
              <a:spAutoFit/>
            </a:bodyPr>
            <a:lstStyle/>
            <a:p>
              <a:r>
                <a:rPr lang="ru-RU" sz="1800" b="1" dirty="0"/>
                <a:t>Title</a:t>
              </a:r>
            </a:p>
            <a:p>
              <a:r>
                <a:rPr lang="ru-RU" sz="1800" dirty="0">
                  <a:solidFill>
                    <a:srgbClr val="808080"/>
                  </a:solidFill>
                </a:rPr>
                <a:t>Unit of measure</a:t>
              </a:r>
            </a:p>
          </p:txBody>
        </p:sp>
      </p:grpSp>
      <p:cxnSp>
        <p:nvCxnSpPr>
          <p:cNvPr id="20" name="Прямая соединительная линия 19"/>
          <p:cNvCxnSpPr/>
          <p:nvPr userDrawn="1"/>
        </p:nvCxnSpPr>
        <p:spPr>
          <a:xfrm>
            <a:off x="169022" y="637116"/>
            <a:ext cx="1034538" cy="0"/>
          </a:xfrm>
          <a:prstGeom prst="line">
            <a:avLst/>
          </a:prstGeom>
          <a:ln w="38100">
            <a:solidFill>
              <a:srgbClr val="00AAFF"/>
            </a:solidFill>
          </a:ln>
        </p:spPr>
        <p:style>
          <a:lnRef idx="1">
            <a:schemeClr val="accent1"/>
          </a:lnRef>
          <a:fillRef idx="0">
            <a:schemeClr val="accent1"/>
          </a:fillRef>
          <a:effectRef idx="0">
            <a:schemeClr val="accent1"/>
          </a:effectRef>
          <a:fontRef idx="minor">
            <a:schemeClr val="tx1"/>
          </a:fontRef>
        </p:style>
      </p:cxnSp>
      <p:sp>
        <p:nvSpPr>
          <p:cNvPr id="21" name="Нижний колонтитул 3"/>
          <p:cNvSpPr>
            <a:spLocks noGrp="1"/>
          </p:cNvSpPr>
          <p:nvPr>
            <p:ph type="ftr" sz="quarter" idx="3"/>
          </p:nvPr>
        </p:nvSpPr>
        <p:spPr>
          <a:xfrm>
            <a:off x="1" y="6721942"/>
            <a:ext cx="12192000" cy="136058"/>
          </a:xfrm>
          <a:prstGeom prst="rect">
            <a:avLst/>
          </a:prstGeom>
        </p:spPr>
        <p:txBody>
          <a:bodyPr vert="horz" lIns="111063" tIns="55532" rIns="111063" bIns="55532" rtlCol="0" anchor="ctr"/>
          <a:lstStyle>
            <a:lvl1pPr algn="ctr">
              <a:defRPr sz="1000">
                <a:solidFill>
                  <a:schemeClr val="tx1">
                    <a:tint val="75000"/>
                  </a:schemeClr>
                </a:solidFill>
              </a:defRPr>
            </a:lvl1pPr>
          </a:lstStyle>
          <a:p>
            <a:pPr algn="l"/>
            <a:endParaRPr lang="ru-RU" dirty="0"/>
          </a:p>
        </p:txBody>
      </p:sp>
      <p:pic>
        <p:nvPicPr>
          <p:cNvPr id="22" name="Изображение 10">
            <a:extLst>
              <a:ext uri="{FF2B5EF4-FFF2-40B4-BE49-F238E27FC236}">
                <a16:creationId xmlns:a16="http://schemas.microsoft.com/office/drawing/2014/main" id="{E45AB555-D6ED-4AD4-B929-895DDFCFE949}"/>
              </a:ext>
            </a:extLst>
          </p:cNvPr>
          <p:cNvPicPr>
            <a:picLocks noChangeAspect="1"/>
          </p:cNvPicPr>
          <p:nvPr userDrawn="1"/>
        </p:nvPicPr>
        <p:blipFill rotWithShape="1">
          <a:blip r:embed="rId13" cstate="email">
            <a:extLst>
              <a:ext uri="{28A0092B-C50C-407E-A947-70E740481C1C}">
                <a14:useLocalDpi xmlns:a14="http://schemas.microsoft.com/office/drawing/2010/main"/>
              </a:ext>
            </a:extLst>
          </a:blip>
          <a:srcRect/>
          <a:stretch/>
        </p:blipFill>
        <p:spPr>
          <a:xfrm>
            <a:off x="10782646" y="230142"/>
            <a:ext cx="833547" cy="333298"/>
          </a:xfrm>
          <a:prstGeom prst="rect">
            <a:avLst/>
          </a:prstGeom>
        </p:spPr>
      </p:pic>
    </p:spTree>
    <p:extLst>
      <p:ext uri="{BB962C8B-B14F-4D97-AF65-F5344CB8AC3E}">
        <p14:creationId xmlns:p14="http://schemas.microsoft.com/office/powerpoint/2010/main" val="41454454"/>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90" r:id="rId6"/>
  </p:sldLayoutIdLst>
  <p:hf sldNum="0" hdr="0" ftr="0" dt="0"/>
  <p:txStyles>
    <p:titleStyle>
      <a:lvl1pPr algn="l" defTabSz="1087330" rtl="0" eaLnBrk="1" fontAlgn="base" hangingPunct="1">
        <a:spcBef>
          <a:spcPct val="0"/>
        </a:spcBef>
        <a:spcAft>
          <a:spcPct val="0"/>
        </a:spcAft>
        <a:tabLst>
          <a:tab pos="433776" algn="l"/>
        </a:tabLst>
        <a:defRPr sz="2300" b="1">
          <a:solidFill>
            <a:schemeClr val="tx2"/>
          </a:solidFill>
          <a:latin typeface="+mj-lt"/>
          <a:ea typeface="+mj-ea"/>
          <a:cs typeface="+mj-cs"/>
        </a:defRPr>
      </a:lvl1pPr>
      <a:lvl2pPr algn="l" defTabSz="1087330" rtl="0" eaLnBrk="1" fontAlgn="base" hangingPunct="1">
        <a:spcBef>
          <a:spcPct val="0"/>
        </a:spcBef>
        <a:spcAft>
          <a:spcPct val="0"/>
        </a:spcAft>
        <a:defRPr sz="2300" b="1">
          <a:solidFill>
            <a:schemeClr val="tx2"/>
          </a:solidFill>
          <a:latin typeface="Arial" charset="0"/>
        </a:defRPr>
      </a:lvl2pPr>
      <a:lvl3pPr algn="l" defTabSz="1087330" rtl="0" eaLnBrk="1" fontAlgn="base" hangingPunct="1">
        <a:spcBef>
          <a:spcPct val="0"/>
        </a:spcBef>
        <a:spcAft>
          <a:spcPct val="0"/>
        </a:spcAft>
        <a:defRPr sz="2300" b="1">
          <a:solidFill>
            <a:schemeClr val="tx2"/>
          </a:solidFill>
          <a:latin typeface="Arial" charset="0"/>
        </a:defRPr>
      </a:lvl3pPr>
      <a:lvl4pPr algn="l" defTabSz="1087330" rtl="0" eaLnBrk="1" fontAlgn="base" hangingPunct="1">
        <a:spcBef>
          <a:spcPct val="0"/>
        </a:spcBef>
        <a:spcAft>
          <a:spcPct val="0"/>
        </a:spcAft>
        <a:defRPr sz="2300" b="1">
          <a:solidFill>
            <a:schemeClr val="tx2"/>
          </a:solidFill>
          <a:latin typeface="Arial" charset="0"/>
        </a:defRPr>
      </a:lvl4pPr>
      <a:lvl5pPr algn="l" defTabSz="1087330" rtl="0" eaLnBrk="1" fontAlgn="base" hangingPunct="1">
        <a:spcBef>
          <a:spcPct val="0"/>
        </a:spcBef>
        <a:spcAft>
          <a:spcPct val="0"/>
        </a:spcAft>
        <a:defRPr sz="2300" b="1">
          <a:solidFill>
            <a:schemeClr val="tx2"/>
          </a:solidFill>
          <a:latin typeface="Arial" charset="0"/>
        </a:defRPr>
      </a:lvl5pPr>
      <a:lvl6pPr marL="555232" algn="l" defTabSz="1087330" rtl="0" eaLnBrk="1" fontAlgn="base" hangingPunct="1">
        <a:spcBef>
          <a:spcPct val="0"/>
        </a:spcBef>
        <a:spcAft>
          <a:spcPct val="0"/>
        </a:spcAft>
        <a:defRPr sz="2300" b="1">
          <a:solidFill>
            <a:schemeClr val="tx2"/>
          </a:solidFill>
          <a:latin typeface="Arial" charset="0"/>
        </a:defRPr>
      </a:lvl6pPr>
      <a:lvl7pPr marL="1110464" algn="l" defTabSz="1087330" rtl="0" eaLnBrk="1" fontAlgn="base" hangingPunct="1">
        <a:spcBef>
          <a:spcPct val="0"/>
        </a:spcBef>
        <a:spcAft>
          <a:spcPct val="0"/>
        </a:spcAft>
        <a:defRPr sz="2300" b="1">
          <a:solidFill>
            <a:schemeClr val="tx2"/>
          </a:solidFill>
          <a:latin typeface="Arial" charset="0"/>
        </a:defRPr>
      </a:lvl7pPr>
      <a:lvl8pPr marL="1665695" algn="l" defTabSz="1087330" rtl="0" eaLnBrk="1" fontAlgn="base" hangingPunct="1">
        <a:spcBef>
          <a:spcPct val="0"/>
        </a:spcBef>
        <a:spcAft>
          <a:spcPct val="0"/>
        </a:spcAft>
        <a:defRPr sz="2300" b="1">
          <a:solidFill>
            <a:schemeClr val="tx2"/>
          </a:solidFill>
          <a:latin typeface="Arial" charset="0"/>
        </a:defRPr>
      </a:lvl8pPr>
      <a:lvl9pPr marL="2220927" algn="l" defTabSz="1087330" rtl="0" eaLnBrk="1" fontAlgn="base" hangingPunct="1">
        <a:spcBef>
          <a:spcPct val="0"/>
        </a:spcBef>
        <a:spcAft>
          <a:spcPct val="0"/>
        </a:spcAft>
        <a:defRPr sz="2300" b="1">
          <a:solidFill>
            <a:schemeClr val="tx2"/>
          </a:solidFill>
          <a:latin typeface="Arial" charset="0"/>
        </a:defRPr>
      </a:lvl9pPr>
    </p:titleStyle>
    <p:bodyStyle>
      <a:lvl1pPr marL="0" indent="0" algn="l" defTabSz="1087330" rtl="0" eaLnBrk="1" fontAlgn="base" hangingPunct="1">
        <a:spcBef>
          <a:spcPct val="0"/>
        </a:spcBef>
        <a:spcAft>
          <a:spcPct val="0"/>
        </a:spcAft>
        <a:buClr>
          <a:schemeClr val="tx2"/>
        </a:buClr>
        <a:defRPr sz="1900">
          <a:solidFill>
            <a:schemeClr val="tx1"/>
          </a:solidFill>
          <a:latin typeface="+mn-lt"/>
          <a:ea typeface="+mn-ea"/>
          <a:cs typeface="+mn-cs"/>
        </a:defRPr>
      </a:lvl1pPr>
      <a:lvl2pPr marL="235203" indent="-233275" algn="l" defTabSz="1087330" rtl="0" eaLnBrk="1" fontAlgn="base" hangingPunct="1">
        <a:spcBef>
          <a:spcPct val="0"/>
        </a:spcBef>
        <a:spcAft>
          <a:spcPct val="0"/>
        </a:spcAft>
        <a:buClr>
          <a:schemeClr val="tx2"/>
        </a:buClr>
        <a:buSzPct val="125000"/>
        <a:buFont typeface="Arial" charset="0"/>
        <a:buChar char="▪"/>
        <a:defRPr sz="1900">
          <a:solidFill>
            <a:schemeClr val="tx1"/>
          </a:solidFill>
          <a:latin typeface="+mn-lt"/>
        </a:defRPr>
      </a:lvl2pPr>
      <a:lvl3pPr marL="555232" indent="-318102" algn="l" defTabSz="1087330" rtl="0" eaLnBrk="1" fontAlgn="base" hangingPunct="1">
        <a:spcBef>
          <a:spcPct val="0"/>
        </a:spcBef>
        <a:spcAft>
          <a:spcPct val="0"/>
        </a:spcAft>
        <a:buClr>
          <a:schemeClr val="tx2"/>
        </a:buClr>
        <a:buSzPct val="120000"/>
        <a:buFont typeface="Arial" charset="0"/>
        <a:buChar char="–"/>
        <a:defRPr sz="1900">
          <a:solidFill>
            <a:schemeClr val="tx1"/>
          </a:solidFill>
          <a:latin typeface="+mn-lt"/>
        </a:defRPr>
      </a:lvl3pPr>
      <a:lvl4pPr marL="746093" indent="-188933" algn="l" defTabSz="1087330" rtl="0" eaLnBrk="1" fontAlgn="base" hangingPunct="1">
        <a:spcBef>
          <a:spcPct val="0"/>
        </a:spcBef>
        <a:spcAft>
          <a:spcPct val="0"/>
        </a:spcAft>
        <a:buClr>
          <a:schemeClr val="tx2"/>
        </a:buClr>
        <a:buSzPct val="120000"/>
        <a:buFont typeface="Arial" charset="0"/>
        <a:buChar char="▫"/>
        <a:defRPr sz="1900">
          <a:solidFill>
            <a:schemeClr val="tx1"/>
          </a:solidFill>
          <a:latin typeface="+mn-lt"/>
        </a:defRPr>
      </a:lvl4pPr>
      <a:lvl5pPr marL="910581" indent="-158087" algn="l" defTabSz="1087330" rtl="0" eaLnBrk="1" fontAlgn="base" hangingPunct="1">
        <a:spcBef>
          <a:spcPct val="0"/>
        </a:spcBef>
        <a:spcAft>
          <a:spcPct val="0"/>
        </a:spcAft>
        <a:buClr>
          <a:schemeClr val="tx2"/>
        </a:buClr>
        <a:buSzPct val="89000"/>
        <a:buFont typeface="Arial" charset="0"/>
        <a:buChar char="-"/>
        <a:defRPr sz="1900">
          <a:solidFill>
            <a:schemeClr val="tx1"/>
          </a:solidFill>
          <a:latin typeface="+mn-lt"/>
        </a:defRPr>
      </a:lvl5pPr>
      <a:lvl6pPr marL="910581" indent="-158087" algn="l" defTabSz="1087330" rtl="0" eaLnBrk="1" fontAlgn="base" hangingPunct="1">
        <a:spcBef>
          <a:spcPct val="0"/>
        </a:spcBef>
        <a:spcAft>
          <a:spcPct val="0"/>
        </a:spcAft>
        <a:buClr>
          <a:schemeClr val="tx2"/>
        </a:buClr>
        <a:buSzPct val="89000"/>
        <a:buFont typeface="Arial" charset="0"/>
        <a:buChar char="-"/>
        <a:defRPr sz="1900">
          <a:solidFill>
            <a:schemeClr val="tx1"/>
          </a:solidFill>
          <a:latin typeface="+mn-lt"/>
        </a:defRPr>
      </a:lvl6pPr>
      <a:lvl7pPr marL="910581" indent="-158087" algn="l" defTabSz="1087330" rtl="0" eaLnBrk="1" fontAlgn="base" hangingPunct="1">
        <a:spcBef>
          <a:spcPct val="0"/>
        </a:spcBef>
        <a:spcAft>
          <a:spcPct val="0"/>
        </a:spcAft>
        <a:buClr>
          <a:schemeClr val="tx2"/>
        </a:buClr>
        <a:buSzPct val="89000"/>
        <a:buFont typeface="Arial" charset="0"/>
        <a:buChar char="-"/>
        <a:defRPr sz="1900">
          <a:solidFill>
            <a:schemeClr val="tx1"/>
          </a:solidFill>
          <a:latin typeface="+mn-lt"/>
        </a:defRPr>
      </a:lvl7pPr>
      <a:lvl8pPr marL="910581" indent="-158087" algn="l" defTabSz="1087330" rtl="0" eaLnBrk="1" fontAlgn="base" hangingPunct="1">
        <a:spcBef>
          <a:spcPct val="0"/>
        </a:spcBef>
        <a:spcAft>
          <a:spcPct val="0"/>
        </a:spcAft>
        <a:buClr>
          <a:schemeClr val="tx2"/>
        </a:buClr>
        <a:buSzPct val="89000"/>
        <a:buFont typeface="Arial" charset="0"/>
        <a:buChar char="-"/>
        <a:defRPr sz="1900">
          <a:solidFill>
            <a:schemeClr val="tx1"/>
          </a:solidFill>
          <a:latin typeface="+mn-lt"/>
        </a:defRPr>
      </a:lvl8pPr>
      <a:lvl9pPr marL="910581" indent="-158087" algn="l" defTabSz="1087330" rtl="0" eaLnBrk="1" fontAlgn="base" hangingPunct="1">
        <a:spcBef>
          <a:spcPct val="0"/>
        </a:spcBef>
        <a:spcAft>
          <a:spcPct val="0"/>
        </a:spcAft>
        <a:buClr>
          <a:schemeClr val="tx2"/>
        </a:buClr>
        <a:buSzPct val="89000"/>
        <a:buFont typeface="Arial" charset="0"/>
        <a:buChar char="-"/>
        <a:defRPr sz="1900">
          <a:solidFill>
            <a:schemeClr val="tx1"/>
          </a:solidFill>
          <a:latin typeface="+mn-lt"/>
        </a:defRPr>
      </a:lvl9pPr>
    </p:bodyStyle>
    <p:otherStyle>
      <a:defPPr>
        <a:defRPr lang="en-US"/>
      </a:defPPr>
      <a:lvl1pPr marL="0" algn="l" defTabSz="1110464" rtl="0" eaLnBrk="1" latinLnBrk="0" hangingPunct="1">
        <a:defRPr sz="2200" kern="1200">
          <a:solidFill>
            <a:schemeClr val="tx1"/>
          </a:solidFill>
          <a:latin typeface="+mn-lt"/>
          <a:ea typeface="+mn-ea"/>
          <a:cs typeface="+mn-cs"/>
        </a:defRPr>
      </a:lvl1pPr>
      <a:lvl2pPr marL="555232" algn="l" defTabSz="1110464" rtl="0" eaLnBrk="1" latinLnBrk="0" hangingPunct="1">
        <a:defRPr sz="2200" kern="1200">
          <a:solidFill>
            <a:schemeClr val="tx1"/>
          </a:solidFill>
          <a:latin typeface="+mn-lt"/>
          <a:ea typeface="+mn-ea"/>
          <a:cs typeface="+mn-cs"/>
        </a:defRPr>
      </a:lvl2pPr>
      <a:lvl3pPr marL="1110464" algn="l" defTabSz="1110464" rtl="0" eaLnBrk="1" latinLnBrk="0" hangingPunct="1">
        <a:defRPr sz="2200" kern="1200">
          <a:solidFill>
            <a:schemeClr val="tx1"/>
          </a:solidFill>
          <a:latin typeface="+mn-lt"/>
          <a:ea typeface="+mn-ea"/>
          <a:cs typeface="+mn-cs"/>
        </a:defRPr>
      </a:lvl3pPr>
      <a:lvl4pPr marL="1665695" algn="l" defTabSz="1110464" rtl="0" eaLnBrk="1" latinLnBrk="0" hangingPunct="1">
        <a:defRPr sz="2200" kern="1200">
          <a:solidFill>
            <a:schemeClr val="tx1"/>
          </a:solidFill>
          <a:latin typeface="+mn-lt"/>
          <a:ea typeface="+mn-ea"/>
          <a:cs typeface="+mn-cs"/>
        </a:defRPr>
      </a:lvl4pPr>
      <a:lvl5pPr marL="2220927" algn="l" defTabSz="1110464" rtl="0" eaLnBrk="1" latinLnBrk="0" hangingPunct="1">
        <a:defRPr sz="2200" kern="1200">
          <a:solidFill>
            <a:schemeClr val="tx1"/>
          </a:solidFill>
          <a:latin typeface="+mn-lt"/>
          <a:ea typeface="+mn-ea"/>
          <a:cs typeface="+mn-cs"/>
        </a:defRPr>
      </a:lvl5pPr>
      <a:lvl6pPr marL="2776160" algn="l" defTabSz="1110464" rtl="0" eaLnBrk="1" latinLnBrk="0" hangingPunct="1">
        <a:defRPr sz="2200" kern="1200">
          <a:solidFill>
            <a:schemeClr val="tx1"/>
          </a:solidFill>
          <a:latin typeface="+mn-lt"/>
          <a:ea typeface="+mn-ea"/>
          <a:cs typeface="+mn-cs"/>
        </a:defRPr>
      </a:lvl6pPr>
      <a:lvl7pPr marL="3331392" algn="l" defTabSz="1110464" rtl="0" eaLnBrk="1" latinLnBrk="0" hangingPunct="1">
        <a:defRPr sz="2200" kern="1200">
          <a:solidFill>
            <a:schemeClr val="tx1"/>
          </a:solidFill>
          <a:latin typeface="+mn-lt"/>
          <a:ea typeface="+mn-ea"/>
          <a:cs typeface="+mn-cs"/>
        </a:defRPr>
      </a:lvl7pPr>
      <a:lvl8pPr marL="3886624" algn="l" defTabSz="1110464" rtl="0" eaLnBrk="1" latinLnBrk="0" hangingPunct="1">
        <a:defRPr sz="2200" kern="1200">
          <a:solidFill>
            <a:schemeClr val="tx1"/>
          </a:solidFill>
          <a:latin typeface="+mn-lt"/>
          <a:ea typeface="+mn-ea"/>
          <a:cs typeface="+mn-cs"/>
        </a:defRPr>
      </a:lvl8pPr>
      <a:lvl9pPr marL="4441854" algn="l" defTabSz="1110464"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31976E63-7CE0-49A5-A866-39DD87C86BC1}"/>
              </a:ext>
            </a:extLst>
          </p:cNvPr>
          <p:cNvSpPr>
            <a:spLocks noGrp="1"/>
          </p:cNvSpPr>
          <p:nvPr>
            <p:ph type="title"/>
          </p:nvPr>
        </p:nvSpPr>
        <p:spPr>
          <a:xfrm>
            <a:off x="515937" y="2114158"/>
            <a:ext cx="4829175" cy="1865832"/>
          </a:xfrm>
        </p:spPr>
        <p:txBody>
          <a:bodyPr/>
          <a:lstStyle/>
          <a:p>
            <a:r>
              <a:rPr lang="ru-RU" dirty="0"/>
              <a:t>Выгоды сотрудничества с Банком ВТБ </a:t>
            </a:r>
            <a:r>
              <a:rPr lang="ru-RU" dirty="0" smtClean="0"/>
              <a:t>(ПАО) для </a:t>
            </a:r>
            <a:r>
              <a:rPr lang="ru-RU" dirty="0"/>
              <a:t>субъектов МСП</a:t>
            </a:r>
          </a:p>
        </p:txBody>
      </p:sp>
      <p:sp>
        <p:nvSpPr>
          <p:cNvPr id="5" name="Текст 4">
            <a:extLst>
              <a:ext uri="{FF2B5EF4-FFF2-40B4-BE49-F238E27FC236}">
                <a16:creationId xmlns:a16="http://schemas.microsoft.com/office/drawing/2014/main" id="{FB6695DA-2613-4998-8AC1-64A54629BC20}"/>
              </a:ext>
            </a:extLst>
          </p:cNvPr>
          <p:cNvSpPr>
            <a:spLocks noGrp="1"/>
          </p:cNvSpPr>
          <p:nvPr>
            <p:ph type="body" sz="quarter" idx="10"/>
          </p:nvPr>
        </p:nvSpPr>
        <p:spPr>
          <a:xfrm>
            <a:off x="515937" y="4270675"/>
            <a:ext cx="3813544" cy="249299"/>
          </a:xfrm>
        </p:spPr>
        <p:txBody>
          <a:bodyPr/>
          <a:lstStyle/>
          <a:p>
            <a:r>
              <a:rPr lang="ru-RU" sz="1800" b="1" dirty="0" smtClean="0"/>
              <a:t>День открытых дверей </a:t>
            </a:r>
            <a:endParaRPr lang="ru-RU" sz="1800" b="1" dirty="0"/>
          </a:p>
        </p:txBody>
      </p:sp>
      <p:sp>
        <p:nvSpPr>
          <p:cNvPr id="6" name="Текст 4">
            <a:extLst>
              <a:ext uri="{FF2B5EF4-FFF2-40B4-BE49-F238E27FC236}">
                <a16:creationId xmlns:a16="http://schemas.microsoft.com/office/drawing/2014/main" id="{FB6695DA-2613-4998-8AC1-64A54629BC20}"/>
              </a:ext>
            </a:extLst>
          </p:cNvPr>
          <p:cNvSpPr txBox="1">
            <a:spLocks/>
          </p:cNvSpPr>
          <p:nvPr/>
        </p:nvSpPr>
        <p:spPr>
          <a:xfrm>
            <a:off x="130172" y="5743575"/>
            <a:ext cx="6799265" cy="886397"/>
          </a:xfrm>
          <a:prstGeom prst="rect">
            <a:avLst/>
          </a:prstGeom>
          <a:noFill/>
        </p:spPr>
        <p:txBody>
          <a:bodyPr wrap="square" lIns="0" tIns="0" rIns="0" bIns="0">
            <a:spAutoFit/>
          </a:bodyPr>
          <a:lstStyle>
            <a:lvl1pPr marL="0" marR="0" indent="0" algn="l" defTabSz="914400" rtl="0" eaLnBrk="1" fontAlgn="base" latinLnBrk="0" hangingPunct="1">
              <a:lnSpc>
                <a:spcPct val="90000"/>
              </a:lnSpc>
              <a:spcBef>
                <a:spcPts val="0"/>
              </a:spcBef>
              <a:spcAft>
                <a:spcPct val="0"/>
              </a:spcAft>
              <a:buClr>
                <a:srgbClr val="00AAFF"/>
              </a:buClr>
              <a:buSzTx/>
              <a:buFont typeface="Arial" panose="020B0604020202020204" pitchFamily="34" charset="0"/>
              <a:buNone/>
              <a:tabLst/>
              <a:defRPr lang="ru-RU" sz="1400" kern="1200" dirty="0" smtClean="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ru-RU" sz="1600" b="1" dirty="0" smtClean="0"/>
              <a:t>Начало мероприятия 01 октября 2021 г. в 14:00.</a:t>
            </a:r>
          </a:p>
          <a:p>
            <a:endParaRPr lang="ru-RU" sz="1600" b="1" dirty="0" smtClean="0"/>
          </a:p>
          <a:p>
            <a:r>
              <a:rPr lang="ru-RU" sz="1600" b="1" dirty="0" smtClean="0"/>
              <a:t>Место проведения: </a:t>
            </a:r>
            <a:r>
              <a:rPr lang="ru-RU" sz="1600" dirty="0" smtClean="0"/>
              <a:t>г. Мурманск, ул. Воровского, д. 5/23 </a:t>
            </a:r>
          </a:p>
          <a:p>
            <a:r>
              <a:rPr lang="ru-RU" sz="1600" dirty="0" smtClean="0"/>
              <a:t>Конгресс-отель «Меридиан», конференц-зал, 4 этаж</a:t>
            </a:r>
            <a:endParaRPr lang="ru-RU" sz="1600" dirty="0"/>
          </a:p>
        </p:txBody>
      </p:sp>
    </p:spTree>
    <p:extLst>
      <p:ext uri="{BB962C8B-B14F-4D97-AF65-F5344CB8AC3E}">
        <p14:creationId xmlns:p14="http://schemas.microsoft.com/office/powerpoint/2010/main" val="1219698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
          </p:nvPr>
        </p:nvSpPr>
        <p:spPr/>
        <p:txBody>
          <a:bodyPr/>
          <a:lstStyle/>
          <a:p>
            <a:fld id="{7E1A2DEA-0812-41F9-88C5-48F7F643210D}" type="slidenum">
              <a:rPr lang="ru-RU" smtClean="0"/>
              <a:pPr/>
              <a:t>2</a:t>
            </a:fld>
            <a:endParaRPr lang="ru-RU"/>
          </a:p>
        </p:txBody>
      </p:sp>
      <p:grpSp>
        <p:nvGrpSpPr>
          <p:cNvPr id="6" name="Группа 5"/>
          <p:cNvGrpSpPr/>
          <p:nvPr/>
        </p:nvGrpSpPr>
        <p:grpSpPr>
          <a:xfrm>
            <a:off x="633181" y="1122833"/>
            <a:ext cx="5467582" cy="823266"/>
            <a:chOff x="1849000" y="69"/>
            <a:chExt cx="3712474" cy="1484989"/>
          </a:xfrm>
        </p:grpSpPr>
        <p:sp>
          <p:nvSpPr>
            <p:cNvPr id="7" name="Шеврон 6"/>
            <p:cNvSpPr/>
            <p:nvPr/>
          </p:nvSpPr>
          <p:spPr>
            <a:xfrm>
              <a:off x="1849000" y="69"/>
              <a:ext cx="3712474" cy="148498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Шеврон 4"/>
            <p:cNvSpPr txBox="1"/>
            <p:nvPr/>
          </p:nvSpPr>
          <p:spPr>
            <a:xfrm>
              <a:off x="2591495" y="69"/>
              <a:ext cx="2227485" cy="14849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6040" tIns="33020" rIns="0" bIns="33020" numCol="1" spcCol="1270" anchor="ctr" anchorCtr="0">
              <a:noAutofit/>
            </a:bodyPr>
            <a:lstStyle/>
            <a:p>
              <a:pPr lvl="0" algn="ctr" defTabSz="2311400">
                <a:lnSpc>
                  <a:spcPct val="90000"/>
                </a:lnSpc>
                <a:spcBef>
                  <a:spcPct val="0"/>
                </a:spcBef>
                <a:spcAft>
                  <a:spcPct val="35000"/>
                </a:spcAft>
              </a:pPr>
              <a:endParaRPr lang="ru-RU" sz="5200" kern="1200"/>
            </a:p>
          </p:txBody>
        </p:sp>
      </p:grpSp>
      <p:grpSp>
        <p:nvGrpSpPr>
          <p:cNvPr id="9" name="Группа 8"/>
          <p:cNvGrpSpPr/>
          <p:nvPr/>
        </p:nvGrpSpPr>
        <p:grpSpPr>
          <a:xfrm>
            <a:off x="633177" y="3250599"/>
            <a:ext cx="5438092" cy="837855"/>
            <a:chOff x="1849000" y="69"/>
            <a:chExt cx="3712474" cy="1484989"/>
          </a:xfrm>
        </p:grpSpPr>
        <p:sp>
          <p:nvSpPr>
            <p:cNvPr id="10" name="Шеврон 9"/>
            <p:cNvSpPr/>
            <p:nvPr/>
          </p:nvSpPr>
          <p:spPr>
            <a:xfrm>
              <a:off x="1849000" y="69"/>
              <a:ext cx="3712474" cy="148498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Шеврон 4"/>
            <p:cNvSpPr txBox="1"/>
            <p:nvPr/>
          </p:nvSpPr>
          <p:spPr>
            <a:xfrm>
              <a:off x="2591495" y="69"/>
              <a:ext cx="2227485" cy="14849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6040" tIns="33020" rIns="0" bIns="33020" numCol="1" spcCol="1270" anchor="ctr" anchorCtr="0">
              <a:noAutofit/>
            </a:bodyPr>
            <a:lstStyle/>
            <a:p>
              <a:pPr lvl="0" algn="ctr" defTabSz="2311400">
                <a:lnSpc>
                  <a:spcPct val="90000"/>
                </a:lnSpc>
                <a:spcBef>
                  <a:spcPct val="0"/>
                </a:spcBef>
                <a:spcAft>
                  <a:spcPct val="35000"/>
                </a:spcAft>
              </a:pPr>
              <a:endParaRPr lang="ru-RU" sz="5200" kern="1200"/>
            </a:p>
          </p:txBody>
        </p:sp>
      </p:grpSp>
      <p:grpSp>
        <p:nvGrpSpPr>
          <p:cNvPr id="12" name="Группа 11"/>
          <p:cNvGrpSpPr/>
          <p:nvPr/>
        </p:nvGrpSpPr>
        <p:grpSpPr>
          <a:xfrm>
            <a:off x="667023" y="4372984"/>
            <a:ext cx="5467584" cy="821603"/>
            <a:chOff x="1849000" y="69"/>
            <a:chExt cx="3712474" cy="1484989"/>
          </a:xfrm>
        </p:grpSpPr>
        <p:sp>
          <p:nvSpPr>
            <p:cNvPr id="13" name="Шеврон 12"/>
            <p:cNvSpPr/>
            <p:nvPr/>
          </p:nvSpPr>
          <p:spPr>
            <a:xfrm>
              <a:off x="1849000" y="69"/>
              <a:ext cx="3712474" cy="148498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Шеврон 4"/>
            <p:cNvSpPr txBox="1"/>
            <p:nvPr/>
          </p:nvSpPr>
          <p:spPr>
            <a:xfrm>
              <a:off x="2591495" y="69"/>
              <a:ext cx="2227485" cy="14849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6040" tIns="33020" rIns="0" bIns="33020" numCol="1" spcCol="1270" anchor="ctr" anchorCtr="0">
              <a:noAutofit/>
            </a:bodyPr>
            <a:lstStyle/>
            <a:p>
              <a:pPr lvl="0" algn="ctr" defTabSz="2311400">
                <a:lnSpc>
                  <a:spcPct val="90000"/>
                </a:lnSpc>
                <a:spcBef>
                  <a:spcPct val="0"/>
                </a:spcBef>
                <a:spcAft>
                  <a:spcPct val="35000"/>
                </a:spcAft>
              </a:pPr>
              <a:endParaRPr lang="ru-RU" sz="5200" kern="1200"/>
            </a:p>
          </p:txBody>
        </p:sp>
      </p:grpSp>
      <p:grpSp>
        <p:nvGrpSpPr>
          <p:cNvPr id="15" name="Группа 14"/>
          <p:cNvGrpSpPr/>
          <p:nvPr/>
        </p:nvGrpSpPr>
        <p:grpSpPr>
          <a:xfrm>
            <a:off x="633177" y="5443311"/>
            <a:ext cx="5467585" cy="822496"/>
            <a:chOff x="1849000" y="69"/>
            <a:chExt cx="3712474" cy="1484989"/>
          </a:xfrm>
        </p:grpSpPr>
        <p:sp>
          <p:nvSpPr>
            <p:cNvPr id="16" name="Шеврон 15"/>
            <p:cNvSpPr/>
            <p:nvPr/>
          </p:nvSpPr>
          <p:spPr>
            <a:xfrm>
              <a:off x="1849000" y="69"/>
              <a:ext cx="3712474" cy="148498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Шеврон 4"/>
            <p:cNvSpPr txBox="1"/>
            <p:nvPr/>
          </p:nvSpPr>
          <p:spPr>
            <a:xfrm>
              <a:off x="2591495" y="69"/>
              <a:ext cx="2227485" cy="14849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6040" tIns="33020" rIns="0" bIns="33020" numCol="1" spcCol="1270" anchor="ctr" anchorCtr="0">
              <a:noAutofit/>
            </a:bodyPr>
            <a:lstStyle/>
            <a:p>
              <a:pPr lvl="0" algn="ctr" defTabSz="2311400">
                <a:lnSpc>
                  <a:spcPct val="90000"/>
                </a:lnSpc>
                <a:spcBef>
                  <a:spcPct val="0"/>
                </a:spcBef>
                <a:spcAft>
                  <a:spcPct val="35000"/>
                </a:spcAft>
              </a:pPr>
              <a:endParaRPr lang="ru-RU" sz="5200" kern="1200"/>
            </a:p>
          </p:txBody>
        </p:sp>
      </p:grpSp>
      <p:cxnSp>
        <p:nvCxnSpPr>
          <p:cNvPr id="18" name="Прямая соединительная линия 17"/>
          <p:cNvCxnSpPr/>
          <p:nvPr/>
        </p:nvCxnSpPr>
        <p:spPr>
          <a:xfrm flipV="1">
            <a:off x="633181" y="929289"/>
            <a:ext cx="11313654" cy="33453"/>
          </a:xfrm>
          <a:prstGeom prst="line">
            <a:avLst/>
          </a:prstGeom>
        </p:spPr>
        <p:style>
          <a:lnRef idx="1">
            <a:schemeClr val="accent2"/>
          </a:lnRef>
          <a:fillRef idx="0">
            <a:schemeClr val="accent2"/>
          </a:fillRef>
          <a:effectRef idx="0">
            <a:schemeClr val="accent2"/>
          </a:effectRef>
          <a:fontRef idx="minor">
            <a:schemeClr val="tx1"/>
          </a:fontRef>
        </p:style>
      </p:cxnSp>
      <p:sp>
        <p:nvSpPr>
          <p:cNvPr id="4" name="Прямоугольник 3"/>
          <p:cNvSpPr/>
          <p:nvPr/>
        </p:nvSpPr>
        <p:spPr>
          <a:xfrm>
            <a:off x="501729" y="245369"/>
            <a:ext cx="8134086" cy="523220"/>
          </a:xfrm>
          <a:prstGeom prst="rect">
            <a:avLst/>
          </a:prstGeom>
        </p:spPr>
        <p:txBody>
          <a:bodyPr wrap="none">
            <a:spAutoFit/>
          </a:bodyPr>
          <a:lstStyle/>
          <a:p>
            <a:r>
              <a:rPr lang="ru-RU" sz="2800" b="1" dirty="0">
                <a:solidFill>
                  <a:srgbClr val="002882"/>
                </a:solidFill>
              </a:rPr>
              <a:t>В программе мероприятия запланированы: </a:t>
            </a:r>
          </a:p>
        </p:txBody>
      </p:sp>
      <p:sp>
        <p:nvSpPr>
          <p:cNvPr id="19" name="TextBox 18"/>
          <p:cNvSpPr txBox="1"/>
          <p:nvPr/>
        </p:nvSpPr>
        <p:spPr>
          <a:xfrm>
            <a:off x="1145284" y="1247716"/>
            <a:ext cx="4110955" cy="584775"/>
          </a:xfrm>
          <a:prstGeom prst="rect">
            <a:avLst/>
          </a:prstGeom>
          <a:noFill/>
        </p:spPr>
        <p:txBody>
          <a:bodyPr wrap="square" rtlCol="0">
            <a:spAutoFit/>
          </a:bodyPr>
          <a:lstStyle/>
          <a:p>
            <a:r>
              <a:rPr lang="ru-RU" sz="1600" dirty="0" smtClean="0">
                <a:solidFill>
                  <a:schemeClr val="bg1"/>
                </a:solidFill>
              </a:rPr>
              <a:t>Сессия презентаций и продуктов Банка с акцентом на выгоды субъектов МСП</a:t>
            </a:r>
            <a:endParaRPr lang="ru-RU" sz="1600" dirty="0">
              <a:solidFill>
                <a:schemeClr val="bg1"/>
              </a:solidFill>
            </a:endParaRPr>
          </a:p>
        </p:txBody>
      </p:sp>
      <p:sp>
        <p:nvSpPr>
          <p:cNvPr id="20" name="TextBox 19"/>
          <p:cNvSpPr txBox="1"/>
          <p:nvPr/>
        </p:nvSpPr>
        <p:spPr>
          <a:xfrm>
            <a:off x="1145284" y="3374320"/>
            <a:ext cx="4110955" cy="584775"/>
          </a:xfrm>
          <a:prstGeom prst="rect">
            <a:avLst/>
          </a:prstGeom>
          <a:noFill/>
        </p:spPr>
        <p:txBody>
          <a:bodyPr wrap="square" rtlCol="0">
            <a:spAutoFit/>
          </a:bodyPr>
          <a:lstStyle/>
          <a:p>
            <a:r>
              <a:rPr lang="ru-RU" sz="1600" dirty="0" smtClean="0">
                <a:solidFill>
                  <a:schemeClr val="bg1"/>
                </a:solidFill>
              </a:rPr>
              <a:t>Выступления Партнеров Банка, оказывающих услуги субъектам МСП</a:t>
            </a:r>
            <a:endParaRPr lang="ru-RU" sz="1600" dirty="0">
              <a:solidFill>
                <a:schemeClr val="bg1"/>
              </a:solidFill>
            </a:endParaRPr>
          </a:p>
        </p:txBody>
      </p:sp>
      <p:sp>
        <p:nvSpPr>
          <p:cNvPr id="21" name="TextBox 20"/>
          <p:cNvSpPr txBox="1"/>
          <p:nvPr/>
        </p:nvSpPr>
        <p:spPr>
          <a:xfrm>
            <a:off x="1145284" y="4405117"/>
            <a:ext cx="4511063" cy="830997"/>
          </a:xfrm>
          <a:prstGeom prst="rect">
            <a:avLst/>
          </a:prstGeom>
          <a:noFill/>
        </p:spPr>
        <p:txBody>
          <a:bodyPr wrap="square" rtlCol="0">
            <a:spAutoFit/>
          </a:bodyPr>
          <a:lstStyle/>
          <a:p>
            <a:r>
              <a:rPr lang="ru-RU" sz="1600" dirty="0" smtClean="0">
                <a:solidFill>
                  <a:schemeClr val="bg1"/>
                </a:solidFill>
              </a:rPr>
              <a:t>Анонс </a:t>
            </a:r>
            <a:r>
              <a:rPr lang="ru-RU" sz="1600" dirty="0">
                <a:solidFill>
                  <a:schemeClr val="bg1"/>
                </a:solidFill>
              </a:rPr>
              <a:t>условий розыгрыша </a:t>
            </a:r>
            <a:r>
              <a:rPr lang="ru-RU" sz="1600" dirty="0" smtClean="0">
                <a:solidFill>
                  <a:schemeClr val="bg1"/>
                </a:solidFill>
              </a:rPr>
              <a:t>приза </a:t>
            </a:r>
            <a:r>
              <a:rPr lang="ru-RU" sz="1600" dirty="0">
                <a:solidFill>
                  <a:schemeClr val="bg1"/>
                </a:solidFill>
              </a:rPr>
              <a:t>и </a:t>
            </a:r>
            <a:r>
              <a:rPr lang="ru-RU" sz="1600" dirty="0" smtClean="0">
                <a:solidFill>
                  <a:schemeClr val="bg1"/>
                </a:solidFill>
              </a:rPr>
              <a:t>подарков</a:t>
            </a:r>
            <a:r>
              <a:rPr lang="ru-RU" sz="1600" dirty="0" smtClean="0">
                <a:solidFill>
                  <a:schemeClr val="bg1"/>
                </a:solidFill>
              </a:rPr>
              <a:t> </a:t>
            </a:r>
            <a:r>
              <a:rPr lang="ru-RU" sz="1600" dirty="0">
                <a:solidFill>
                  <a:schemeClr val="bg1"/>
                </a:solidFill>
              </a:rPr>
              <a:t>от контрагентов Банка среди участников мероприятия </a:t>
            </a:r>
          </a:p>
        </p:txBody>
      </p:sp>
      <p:sp>
        <p:nvSpPr>
          <p:cNvPr id="22" name="Прямоугольник 21"/>
          <p:cNvSpPr/>
          <p:nvPr/>
        </p:nvSpPr>
        <p:spPr>
          <a:xfrm>
            <a:off x="1145284" y="5562171"/>
            <a:ext cx="4626866" cy="584775"/>
          </a:xfrm>
          <a:prstGeom prst="rect">
            <a:avLst/>
          </a:prstGeom>
        </p:spPr>
        <p:txBody>
          <a:bodyPr wrap="square">
            <a:spAutoFit/>
          </a:bodyPr>
          <a:lstStyle/>
          <a:p>
            <a:r>
              <a:rPr lang="ru-RU" sz="1600" dirty="0" smtClean="0">
                <a:solidFill>
                  <a:schemeClr val="bg1"/>
                </a:solidFill>
                <a:latin typeface="Arial" panose="020B0604020202020204" pitchFamily="34" charset="0"/>
                <a:ea typeface="Times New Roman" panose="02020603050405020304" pitchFamily="18" charset="0"/>
              </a:rPr>
              <a:t>Вопросы-ответы, свободное общение, </a:t>
            </a:r>
            <a:r>
              <a:rPr lang="ru-RU" sz="1600" dirty="0">
                <a:solidFill>
                  <a:schemeClr val="bg1"/>
                </a:solidFill>
                <a:latin typeface="Arial" panose="020B0604020202020204" pitchFamily="34" charset="0"/>
                <a:ea typeface="Times New Roman" panose="02020603050405020304" pitchFamily="18" charset="0"/>
              </a:rPr>
              <a:t>работа </a:t>
            </a:r>
            <a:r>
              <a:rPr lang="ru-RU" sz="1600" dirty="0" smtClean="0">
                <a:solidFill>
                  <a:schemeClr val="bg1"/>
                </a:solidFill>
                <a:latin typeface="Arial" panose="020B0604020202020204" pitchFamily="34" charset="0"/>
                <a:ea typeface="Times New Roman" panose="02020603050405020304" pitchFamily="18" charset="0"/>
              </a:rPr>
              <a:t>консультантов Банка</a:t>
            </a:r>
            <a:endParaRPr lang="ru-RU" sz="1600" dirty="0">
              <a:solidFill>
                <a:schemeClr val="bg1"/>
              </a:solidFill>
            </a:endParaRPr>
          </a:p>
        </p:txBody>
      </p:sp>
      <p:grpSp>
        <p:nvGrpSpPr>
          <p:cNvPr id="23" name="Группа 22"/>
          <p:cNvGrpSpPr/>
          <p:nvPr/>
        </p:nvGrpSpPr>
        <p:grpSpPr>
          <a:xfrm>
            <a:off x="633178" y="2167886"/>
            <a:ext cx="5467585" cy="861212"/>
            <a:chOff x="1849000" y="69"/>
            <a:chExt cx="3712474" cy="1484989"/>
          </a:xfrm>
        </p:grpSpPr>
        <p:sp>
          <p:nvSpPr>
            <p:cNvPr id="24" name="Шеврон 23"/>
            <p:cNvSpPr/>
            <p:nvPr/>
          </p:nvSpPr>
          <p:spPr>
            <a:xfrm>
              <a:off x="1849000" y="69"/>
              <a:ext cx="3712474" cy="148498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Шеврон 4"/>
            <p:cNvSpPr txBox="1"/>
            <p:nvPr/>
          </p:nvSpPr>
          <p:spPr>
            <a:xfrm>
              <a:off x="2591495" y="69"/>
              <a:ext cx="2227485" cy="148498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6040" tIns="33020" rIns="0" bIns="33020" numCol="1" spcCol="1270" anchor="ctr" anchorCtr="0">
              <a:noAutofit/>
            </a:bodyPr>
            <a:lstStyle/>
            <a:p>
              <a:pPr lvl="0" algn="ctr" defTabSz="2311400">
                <a:lnSpc>
                  <a:spcPct val="90000"/>
                </a:lnSpc>
                <a:spcBef>
                  <a:spcPct val="0"/>
                </a:spcBef>
                <a:spcAft>
                  <a:spcPct val="35000"/>
                </a:spcAft>
              </a:pPr>
              <a:endParaRPr lang="ru-RU" sz="5200" kern="1200"/>
            </a:p>
          </p:txBody>
        </p:sp>
      </p:grpSp>
      <p:sp>
        <p:nvSpPr>
          <p:cNvPr id="26" name="TextBox 25"/>
          <p:cNvSpPr txBox="1"/>
          <p:nvPr/>
        </p:nvSpPr>
        <p:spPr>
          <a:xfrm>
            <a:off x="1145284" y="2267242"/>
            <a:ext cx="4511063" cy="584775"/>
          </a:xfrm>
          <a:prstGeom prst="rect">
            <a:avLst/>
          </a:prstGeom>
          <a:noFill/>
        </p:spPr>
        <p:txBody>
          <a:bodyPr wrap="square" rtlCol="0">
            <a:spAutoFit/>
          </a:bodyPr>
          <a:lstStyle/>
          <a:p>
            <a:r>
              <a:rPr lang="ru-RU" sz="1600" dirty="0" smtClean="0">
                <a:solidFill>
                  <a:schemeClr val="bg1"/>
                </a:solidFill>
              </a:rPr>
              <a:t>Выступление </a:t>
            </a:r>
            <a:r>
              <a:rPr lang="ru-RU" sz="1600" dirty="0">
                <a:solidFill>
                  <a:schemeClr val="bg1"/>
                </a:solidFill>
              </a:rPr>
              <a:t>спикера Банка о предложениях для </a:t>
            </a:r>
            <a:r>
              <a:rPr lang="ru-RU" sz="1600" dirty="0" smtClean="0">
                <a:solidFill>
                  <a:schemeClr val="bg1"/>
                </a:solidFill>
              </a:rPr>
              <a:t>физических </a:t>
            </a:r>
            <a:r>
              <a:rPr lang="ru-RU" sz="1600" dirty="0" smtClean="0">
                <a:solidFill>
                  <a:schemeClr val="bg1"/>
                </a:solidFill>
              </a:rPr>
              <a:t>лиц - собственников бизнеса</a:t>
            </a:r>
            <a:endParaRPr lang="ru-RU" sz="1600" dirty="0">
              <a:solidFill>
                <a:schemeClr val="bg1"/>
              </a:solidFill>
            </a:endParaRPr>
          </a:p>
        </p:txBody>
      </p:sp>
    </p:spTree>
    <p:extLst>
      <p:ext uri="{BB962C8B-B14F-4D97-AF65-F5344CB8AC3E}">
        <p14:creationId xmlns:p14="http://schemas.microsoft.com/office/powerpoint/2010/main" val="25860599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4"/>
          </p:nvPr>
        </p:nvSpPr>
        <p:spPr/>
        <p:txBody>
          <a:bodyPr/>
          <a:lstStyle/>
          <a:p>
            <a:fld id="{7E1A2DEA-0812-41F9-88C5-48F7F643210D}" type="slidenum">
              <a:rPr lang="ru-RU" smtClean="0"/>
              <a:pPr/>
              <a:t>3</a:t>
            </a:fld>
            <a:endParaRPr lang="ru-RU"/>
          </a:p>
        </p:txBody>
      </p:sp>
      <p:cxnSp>
        <p:nvCxnSpPr>
          <p:cNvPr id="18" name="Прямая соединительная линия 17"/>
          <p:cNvCxnSpPr/>
          <p:nvPr/>
        </p:nvCxnSpPr>
        <p:spPr>
          <a:xfrm flipV="1">
            <a:off x="633181" y="929289"/>
            <a:ext cx="11313654" cy="33453"/>
          </a:xfrm>
          <a:prstGeom prst="line">
            <a:avLst/>
          </a:prstGeom>
        </p:spPr>
        <p:style>
          <a:lnRef idx="1">
            <a:schemeClr val="accent2"/>
          </a:lnRef>
          <a:fillRef idx="0">
            <a:schemeClr val="accent2"/>
          </a:fillRef>
          <a:effectRef idx="0">
            <a:schemeClr val="accent2"/>
          </a:effectRef>
          <a:fontRef idx="minor">
            <a:schemeClr val="tx1"/>
          </a:fontRef>
        </p:style>
      </p:cxnSp>
      <p:sp>
        <p:nvSpPr>
          <p:cNvPr id="4" name="Прямоугольник 3"/>
          <p:cNvSpPr/>
          <p:nvPr/>
        </p:nvSpPr>
        <p:spPr>
          <a:xfrm>
            <a:off x="501729" y="245369"/>
            <a:ext cx="7256987" cy="523220"/>
          </a:xfrm>
          <a:prstGeom prst="rect">
            <a:avLst/>
          </a:prstGeom>
        </p:spPr>
        <p:txBody>
          <a:bodyPr wrap="none">
            <a:spAutoFit/>
          </a:bodyPr>
          <a:lstStyle/>
          <a:p>
            <a:r>
              <a:rPr lang="ru-RU" sz="2800" b="1" dirty="0" smtClean="0">
                <a:solidFill>
                  <a:srgbClr val="002882"/>
                </a:solidFill>
              </a:rPr>
              <a:t>Условия регистрации </a:t>
            </a:r>
            <a:r>
              <a:rPr lang="ru-RU" sz="2800" b="1" smtClean="0">
                <a:solidFill>
                  <a:srgbClr val="002882"/>
                </a:solidFill>
              </a:rPr>
              <a:t>на мероприяти</a:t>
            </a:r>
            <a:r>
              <a:rPr lang="ru-RU" sz="2800" b="1">
                <a:solidFill>
                  <a:srgbClr val="002882"/>
                </a:solidFill>
              </a:rPr>
              <a:t>е</a:t>
            </a:r>
            <a:r>
              <a:rPr lang="ru-RU" sz="2800" b="1" smtClean="0">
                <a:solidFill>
                  <a:srgbClr val="002882"/>
                </a:solidFill>
              </a:rPr>
              <a:t>: </a:t>
            </a:r>
            <a:endParaRPr lang="ru-RU" sz="2800" b="1" dirty="0">
              <a:solidFill>
                <a:srgbClr val="002882"/>
              </a:solidFill>
            </a:endParaRPr>
          </a:p>
        </p:txBody>
      </p:sp>
      <p:sp>
        <p:nvSpPr>
          <p:cNvPr id="19" name="TextBox 18"/>
          <p:cNvSpPr txBox="1"/>
          <p:nvPr/>
        </p:nvSpPr>
        <p:spPr>
          <a:xfrm>
            <a:off x="1145284" y="1247716"/>
            <a:ext cx="4110955" cy="584775"/>
          </a:xfrm>
          <a:prstGeom prst="rect">
            <a:avLst/>
          </a:prstGeom>
          <a:noFill/>
        </p:spPr>
        <p:txBody>
          <a:bodyPr wrap="square" rtlCol="0">
            <a:spAutoFit/>
          </a:bodyPr>
          <a:lstStyle/>
          <a:p>
            <a:r>
              <a:rPr lang="ru-RU" sz="1600" dirty="0" smtClean="0">
                <a:solidFill>
                  <a:schemeClr val="bg1"/>
                </a:solidFill>
              </a:rPr>
              <a:t>Сессия презентаций и продуктов Банка с акцентом на выгоды субъектов МСП</a:t>
            </a:r>
            <a:endParaRPr lang="ru-RU" sz="1600" dirty="0">
              <a:solidFill>
                <a:schemeClr val="bg1"/>
              </a:solidFill>
            </a:endParaRPr>
          </a:p>
        </p:txBody>
      </p:sp>
      <p:sp>
        <p:nvSpPr>
          <p:cNvPr id="20" name="TextBox 19"/>
          <p:cNvSpPr txBox="1"/>
          <p:nvPr/>
        </p:nvSpPr>
        <p:spPr>
          <a:xfrm>
            <a:off x="1145284" y="3374320"/>
            <a:ext cx="4110955" cy="584775"/>
          </a:xfrm>
          <a:prstGeom prst="rect">
            <a:avLst/>
          </a:prstGeom>
          <a:noFill/>
        </p:spPr>
        <p:txBody>
          <a:bodyPr wrap="square" rtlCol="0">
            <a:spAutoFit/>
          </a:bodyPr>
          <a:lstStyle/>
          <a:p>
            <a:r>
              <a:rPr lang="ru-RU" sz="1600" dirty="0" smtClean="0">
                <a:solidFill>
                  <a:schemeClr val="bg1"/>
                </a:solidFill>
              </a:rPr>
              <a:t>Выступления Партнеров Банка, оказывающих услуги субъектам МСП</a:t>
            </a:r>
            <a:endParaRPr lang="ru-RU" sz="1600" dirty="0">
              <a:solidFill>
                <a:schemeClr val="bg1"/>
              </a:solidFill>
            </a:endParaRPr>
          </a:p>
        </p:txBody>
      </p:sp>
      <p:sp>
        <p:nvSpPr>
          <p:cNvPr id="22" name="Прямоугольник 21"/>
          <p:cNvSpPr/>
          <p:nvPr/>
        </p:nvSpPr>
        <p:spPr>
          <a:xfrm>
            <a:off x="1145284" y="5562171"/>
            <a:ext cx="4626866" cy="584775"/>
          </a:xfrm>
          <a:prstGeom prst="rect">
            <a:avLst/>
          </a:prstGeom>
        </p:spPr>
        <p:txBody>
          <a:bodyPr wrap="square">
            <a:spAutoFit/>
          </a:bodyPr>
          <a:lstStyle/>
          <a:p>
            <a:r>
              <a:rPr lang="ru-RU" sz="1600" dirty="0" smtClean="0">
                <a:solidFill>
                  <a:schemeClr val="bg1"/>
                </a:solidFill>
                <a:latin typeface="Arial" panose="020B0604020202020204" pitchFamily="34" charset="0"/>
                <a:ea typeface="Times New Roman" panose="02020603050405020304" pitchFamily="18" charset="0"/>
              </a:rPr>
              <a:t>Вопросы-ответы, свободное общение, </a:t>
            </a:r>
            <a:r>
              <a:rPr lang="ru-RU" sz="1600" dirty="0">
                <a:solidFill>
                  <a:schemeClr val="bg1"/>
                </a:solidFill>
                <a:latin typeface="Arial" panose="020B0604020202020204" pitchFamily="34" charset="0"/>
                <a:ea typeface="Times New Roman" panose="02020603050405020304" pitchFamily="18" charset="0"/>
              </a:rPr>
              <a:t>работа </a:t>
            </a:r>
            <a:r>
              <a:rPr lang="ru-RU" sz="1600" dirty="0" smtClean="0">
                <a:solidFill>
                  <a:schemeClr val="bg1"/>
                </a:solidFill>
                <a:latin typeface="Arial" panose="020B0604020202020204" pitchFamily="34" charset="0"/>
                <a:ea typeface="Times New Roman" panose="02020603050405020304" pitchFamily="18" charset="0"/>
              </a:rPr>
              <a:t>консультантов Банка</a:t>
            </a:r>
            <a:endParaRPr lang="ru-RU" sz="1600" dirty="0">
              <a:solidFill>
                <a:schemeClr val="bg1"/>
              </a:solidFill>
            </a:endParaRPr>
          </a:p>
        </p:txBody>
      </p:sp>
      <p:sp>
        <p:nvSpPr>
          <p:cNvPr id="26" name="TextBox 25"/>
          <p:cNvSpPr txBox="1"/>
          <p:nvPr/>
        </p:nvSpPr>
        <p:spPr>
          <a:xfrm>
            <a:off x="1145284" y="2267242"/>
            <a:ext cx="4511063" cy="584775"/>
          </a:xfrm>
          <a:prstGeom prst="rect">
            <a:avLst/>
          </a:prstGeom>
          <a:noFill/>
        </p:spPr>
        <p:txBody>
          <a:bodyPr wrap="square" rtlCol="0">
            <a:spAutoFit/>
          </a:bodyPr>
          <a:lstStyle/>
          <a:p>
            <a:r>
              <a:rPr lang="ru-RU" sz="1600" dirty="0" smtClean="0">
                <a:solidFill>
                  <a:schemeClr val="bg1"/>
                </a:solidFill>
              </a:rPr>
              <a:t>Краткий рассказ о предложениях для физических лиц - собственников бизнеса</a:t>
            </a:r>
            <a:endParaRPr lang="ru-RU" sz="1600" dirty="0">
              <a:solidFill>
                <a:schemeClr val="bg1"/>
              </a:solidFill>
            </a:endParaRPr>
          </a:p>
        </p:txBody>
      </p:sp>
      <p:pic>
        <p:nvPicPr>
          <p:cNvPr id="27" name="Picture 2" descr="X:\Documents\My Pictures\424415zffbef5af.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6072"/>
          <a:stretch/>
        </p:blipFill>
        <p:spPr bwMode="auto">
          <a:xfrm>
            <a:off x="1107936" y="3265017"/>
            <a:ext cx="4992827" cy="3274461"/>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107935" y="1247716"/>
            <a:ext cx="4992828" cy="1938992"/>
          </a:xfrm>
          <a:prstGeom prst="rect">
            <a:avLst/>
          </a:prstGeom>
          <a:solidFill>
            <a:schemeClr val="accent2"/>
          </a:solidFill>
        </p:spPr>
        <p:txBody>
          <a:bodyPr wrap="square" rtlCol="0">
            <a:spAutoFit/>
          </a:bodyPr>
          <a:lstStyle/>
          <a:p>
            <a:r>
              <a:rPr lang="ru-RU" sz="1600" b="1" dirty="0" smtClean="0">
                <a:solidFill>
                  <a:schemeClr val="bg1"/>
                </a:solidFill>
                <a:latin typeface="VTB Group Cond Light" charset="0"/>
                <a:ea typeface="VTB Group Cond Light" charset="0"/>
                <a:cs typeface="VTB Group Cond Light" charset="0"/>
              </a:rPr>
              <a:t>Для участия в мероприятии необходимо до «01» октября 2021 года направить по адресу электронной почты </a:t>
            </a:r>
          </a:p>
          <a:p>
            <a:pPr algn="ctr"/>
            <a:r>
              <a:rPr lang="en-US" sz="2400" b="1" dirty="0" smtClean="0">
                <a:solidFill>
                  <a:schemeClr val="bg1"/>
                </a:solidFill>
                <a:latin typeface="VTB Group Cond Light" charset="0"/>
                <a:ea typeface="VTB Group Cond Light" charset="0"/>
                <a:cs typeface="VTB Group Cond Light" charset="0"/>
              </a:rPr>
              <a:t>Marus.GN@vtb.ru</a:t>
            </a:r>
            <a:endParaRPr lang="ru-RU" sz="2400" b="1" dirty="0" smtClean="0">
              <a:solidFill>
                <a:schemeClr val="bg1"/>
              </a:solidFill>
              <a:latin typeface="VTB Group Cond Light" charset="0"/>
              <a:ea typeface="VTB Group Cond Light" charset="0"/>
              <a:cs typeface="VTB Group Cond Light" charset="0"/>
            </a:endParaRPr>
          </a:p>
          <a:p>
            <a:pPr marL="285750" indent="-285750">
              <a:buFontTx/>
              <a:buChar char="-"/>
            </a:pPr>
            <a:r>
              <a:rPr lang="ru-RU" sz="1600" b="1" dirty="0" smtClean="0">
                <a:solidFill>
                  <a:schemeClr val="bg1"/>
                </a:solidFill>
                <a:latin typeface="VTB Group Cond Light" charset="0"/>
                <a:ea typeface="VTB Group Cond Light" charset="0"/>
                <a:cs typeface="VTB Group Cond Light" charset="0"/>
              </a:rPr>
              <a:t>ФИО </a:t>
            </a:r>
          </a:p>
          <a:p>
            <a:pPr marL="285750" indent="-285750">
              <a:buFontTx/>
              <a:buChar char="-"/>
            </a:pPr>
            <a:r>
              <a:rPr lang="ru-RU" sz="1600" b="1" dirty="0" smtClean="0">
                <a:solidFill>
                  <a:schemeClr val="bg1"/>
                </a:solidFill>
                <a:latin typeface="VTB Group Cond Light" charset="0"/>
                <a:ea typeface="VTB Group Cond Light" charset="0"/>
                <a:cs typeface="VTB Group Cond Light" charset="0"/>
              </a:rPr>
              <a:t>Наименование организации (для ЮЛ)</a:t>
            </a:r>
          </a:p>
          <a:p>
            <a:pPr marL="285750" indent="-285750">
              <a:buFontTx/>
              <a:buChar char="-"/>
            </a:pPr>
            <a:r>
              <a:rPr lang="ru-RU" sz="1600" b="1" dirty="0" smtClean="0">
                <a:solidFill>
                  <a:schemeClr val="bg1"/>
                </a:solidFill>
                <a:latin typeface="VTB Group Cond Light" charset="0"/>
                <a:ea typeface="VTB Group Cond Light" charset="0"/>
                <a:cs typeface="VTB Group Cond Light" charset="0"/>
              </a:rPr>
              <a:t>Контактный номер телефона</a:t>
            </a:r>
            <a:endParaRPr lang="ru-RU" sz="1600" b="1" dirty="0">
              <a:solidFill>
                <a:schemeClr val="bg1"/>
              </a:solidFill>
              <a:latin typeface="VTB Group Cond Light" charset="0"/>
              <a:ea typeface="VTB Group Cond Light" charset="0"/>
              <a:cs typeface="VTB Group Cond Light" charset="0"/>
            </a:endParaRPr>
          </a:p>
        </p:txBody>
      </p:sp>
    </p:spTree>
    <p:extLst>
      <p:ext uri="{BB962C8B-B14F-4D97-AF65-F5344CB8AC3E}">
        <p14:creationId xmlns:p14="http://schemas.microsoft.com/office/powerpoint/2010/main" val="3926496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sUVLaaxA1pvpiT7ck2in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GHzc155XsEd5JErs_Xp9U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4wXEpqlogUy4cf45Alsxx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7RQizuiN40OLAhGDwtsI5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ocBQLF1LS0SWp3dZpxnyU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rKlg_EvfckuDiHrSiMeQi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IQpz36lTUkCLgJnu3yaAp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Qv7C0HD3z0qGoSAYSzjCiA"/>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wTWf7Xo7DEqIfPGORNM09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WfoXW.uBokebcmvKlfyoJA"/>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5nt_zWptVkuu4iVL3lJLk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_3X4ZbL3K.DjZ5PP9SxOl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4zBpwQnuW0GPBwwum_eBFw"/>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VwBI4tQzZUSRWHnwh8Uxzg"/>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NAME" val="McK Disclaimer"/>
  <p:tag name="RESIZE" val="Yes"/>
  <p:tag name="LLEFT" val=" 210.125"/>
  <p:tag name="LTOP" val=" 469.875"/>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q5vE.JN.njGPYzPBHTOB1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DWuJb8YS1cfXgeZDtKnoMw"/>
</p:tagLst>
</file>

<file path=ppt/theme/theme1.xml><?xml version="1.0" encoding="utf-8"?>
<a:theme xmlns:a="http://schemas.openxmlformats.org/drawingml/2006/main" name="2_Тема Office">
  <a:themeElements>
    <a:clrScheme name="Другая 8">
      <a:dk1>
        <a:srgbClr val="1C1C1C"/>
      </a:dk1>
      <a:lt1>
        <a:srgbClr val="FFFFFF"/>
      </a:lt1>
      <a:dk2>
        <a:srgbClr val="58595B"/>
      </a:dk2>
      <a:lt2>
        <a:srgbClr val="878787"/>
      </a:lt2>
      <a:accent1>
        <a:srgbClr val="002882"/>
      </a:accent1>
      <a:accent2>
        <a:srgbClr val="33539B"/>
      </a:accent2>
      <a:accent3>
        <a:srgbClr val="667EB4"/>
      </a:accent3>
      <a:accent4>
        <a:srgbClr val="00AAFF"/>
      </a:accent4>
      <a:accent5>
        <a:srgbClr val="78B497"/>
      </a:accent5>
      <a:accent6>
        <a:srgbClr val="E62632"/>
      </a:accent6>
      <a:hlink>
        <a:srgbClr val="0563C1"/>
      </a:hlink>
      <a:folHlink>
        <a:srgbClr val="954F72"/>
      </a:folHlink>
    </a:clrScheme>
    <a:fontScheme name="Другая 9">
      <a:majorFont>
        <a:latin typeface="VTB Group Demi Bold"/>
        <a:ea typeface=""/>
        <a:cs typeface=""/>
      </a:majorFont>
      <a:minorFont>
        <a:latin typeface="VTB Group Book"/>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6350">
          <a:solidFill>
            <a:schemeClr val="bg1">
              <a:lumMod val="50000"/>
            </a:schemeClr>
          </a:solidFill>
        </a:ln>
        <a:effectLst>
          <a:outerShdw blurRad="114300" dist="63500" dir="2700000" algn="ctr" rotWithShape="0">
            <a:srgbClr val="000000">
              <a:alpha val="8000"/>
            </a:srgbClr>
          </a:outerShdw>
        </a:effec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16x9_внутренний_блок_светлый_стиль_RUS" id="{CBF313AF-3FE6-2B41-98E4-41B37CF1270E}" vid="{91128C07-3CEE-2B42-931F-F9BCFC66CADF}"/>
    </a:ext>
  </a:extLst>
</a:theme>
</file>

<file path=ppt/theme/theme2.xml><?xml version="1.0" encoding="utf-8"?>
<a:theme xmlns:a="http://schemas.openxmlformats.org/drawingml/2006/main" name="13_VTG032">
  <a:themeElements>
    <a:clrScheme name="new color scheme">
      <a:dk1>
        <a:srgbClr val="000000"/>
      </a:dk1>
      <a:lt1>
        <a:srgbClr val="FFFFFF"/>
      </a:lt1>
      <a:dk2>
        <a:srgbClr val="002960"/>
      </a:dk2>
      <a:lt2>
        <a:srgbClr val="FFFFFF"/>
      </a:lt2>
      <a:accent1>
        <a:srgbClr val="D4E1F0"/>
      </a:accent1>
      <a:accent2>
        <a:srgbClr val="C2C2C2"/>
      </a:accent2>
      <a:accent3>
        <a:srgbClr val="0052AC"/>
      </a:accent3>
      <a:accent4>
        <a:srgbClr val="002960"/>
      </a:accent4>
      <a:accent5>
        <a:srgbClr val="FF6600"/>
      </a:accent5>
      <a:accent6>
        <a:srgbClr val="808080"/>
      </a:accent6>
      <a:hlink>
        <a:srgbClr val="0052AC"/>
      </a:hlink>
      <a:folHlink>
        <a:srgbClr val="00296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accent6"/>
          </a:solidFill>
        </a:ln>
      </a:spPr>
      <a:bodyPr rtlCol="0" anchor="ct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6"/>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Firm Format 1">
        <a:dk1>
          <a:srgbClr val="000000"/>
        </a:dk1>
        <a:lt1>
          <a:srgbClr val="FFFFFF"/>
        </a:lt1>
        <a:dk2>
          <a:srgbClr val="000000"/>
        </a:dk2>
        <a:lt2>
          <a:srgbClr val="FFFFFF"/>
        </a:lt2>
        <a:accent1>
          <a:srgbClr val="EAEAEA"/>
        </a:accent1>
        <a:accent2>
          <a:srgbClr val="D0D0D0"/>
        </a:accent2>
        <a:accent3>
          <a:srgbClr val="909090"/>
        </a:accent3>
        <a:accent4>
          <a:srgbClr val="606060"/>
        </a:accent4>
        <a:accent5>
          <a:srgbClr val="FF6600"/>
        </a:accent5>
        <a:accent6>
          <a:srgbClr val="808080"/>
        </a:accent6>
        <a:hlink>
          <a:srgbClr val="909090"/>
        </a:hlink>
        <a:folHlink>
          <a:srgbClr val="606060"/>
        </a:folHlink>
      </a:clrScheme>
      <a:clrMap bg1="lt1" tx1="dk1" bg2="lt2" tx2="dk2" accent1="accent1" accent2="accent2" accent3="accent3" accent4="accent4" accent5="accent5" accent6="accent6" hlink="hlink" folHlink="folHlink"/>
    </a:extraClrScheme>
    <a:extraClrScheme>
      <a:clrScheme name="Firm Format 2">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clrMap bg1="lt1" tx1="dk1" bg2="lt2" tx2="dk2" accent1="accent1" accent2="accent2" accent3="accent3" accent4="accent4" accent5="accent5" accent6="accent6" hlink="hlink" folHlink="folHlink"/>
    </a:extraClrScheme>
    <a:extraClrScheme>
      <a:clrScheme name="Firm Format 3">
        <a:dk1>
          <a:srgbClr val="000000"/>
        </a:dk1>
        <a:lt1>
          <a:srgbClr val="FFFFFF"/>
        </a:lt1>
        <a:dk2>
          <a:srgbClr val="002960"/>
        </a:dk2>
        <a:lt2>
          <a:srgbClr val="FFFFFF"/>
        </a:lt2>
        <a:accent1>
          <a:srgbClr val="C7E0FB"/>
        </a:accent1>
        <a:accent2>
          <a:srgbClr val="C7C293"/>
        </a:accent2>
        <a:accent3>
          <a:srgbClr val="50A2A0"/>
        </a:accent3>
        <a:accent4>
          <a:srgbClr val="002960"/>
        </a:accent4>
        <a:accent5>
          <a:srgbClr val="FF6600"/>
        </a:accent5>
        <a:accent6>
          <a:srgbClr val="808080"/>
        </a:accent6>
        <a:hlink>
          <a:srgbClr val="50A2A0"/>
        </a:hlink>
        <a:folHlink>
          <a:srgbClr val="002960"/>
        </a:folHlink>
      </a:clrScheme>
      <a:clrMap bg1="lt1" tx1="dk1" bg2="lt2" tx2="dk2" accent1="accent1" accent2="accent2" accent3="accent3" accent4="accent4" accent5="accent5" accent6="accent6" hlink="hlink" folHlink="folHlink"/>
    </a:extraClrScheme>
    <a:extraClrScheme>
      <a:clrScheme name="new template">
        <a:dk1>
          <a:srgbClr val="000000"/>
        </a:dk1>
        <a:lt1>
          <a:srgbClr val="FFFFFF"/>
        </a:lt1>
        <a:dk2>
          <a:srgbClr val="002960"/>
        </a:dk2>
        <a:lt2>
          <a:srgbClr val="FFFFFF"/>
        </a:lt2>
        <a:accent1>
          <a:srgbClr val="D4E1F0"/>
        </a:accent1>
        <a:accent2>
          <a:srgbClr val="6FADD7"/>
        </a:accent2>
        <a:accent3>
          <a:srgbClr val="0A2973"/>
        </a:accent3>
        <a:accent4>
          <a:srgbClr val="C72027"/>
        </a:accent4>
        <a:accent5>
          <a:srgbClr val="FF6600"/>
        </a:accent5>
        <a:accent6>
          <a:srgbClr val="808080"/>
        </a:accent6>
        <a:hlink>
          <a:srgbClr val="0A2973"/>
        </a:hlink>
        <a:folHlink>
          <a:srgbClr val="C72027"/>
        </a:folHlink>
      </a:clrScheme>
      <a:clrMap bg1="lt1" tx1="dk1" bg2="lt2" tx2="dk2" accent1="accent1" accent2="accent2" accent3="accent3" accent4="accent4" accent5="accent5" accent6="accent6" hlink="hlink" folHlink="folHlink"/>
    </a:extraClrScheme>
    <a:extraClrScheme>
      <a:clrScheme name="new color scheme">
        <a:dk1>
          <a:srgbClr val="000000"/>
        </a:dk1>
        <a:lt1>
          <a:srgbClr val="FFFFFF"/>
        </a:lt1>
        <a:dk2>
          <a:srgbClr val="002960"/>
        </a:dk2>
        <a:lt2>
          <a:srgbClr val="FFFFFF"/>
        </a:lt2>
        <a:accent1>
          <a:srgbClr val="D4E1F0"/>
        </a:accent1>
        <a:accent2>
          <a:srgbClr val="C2C2C2"/>
        </a:accent2>
        <a:accent3>
          <a:srgbClr val="0052AC"/>
        </a:accent3>
        <a:accent4>
          <a:srgbClr val="002960"/>
        </a:accent4>
        <a:accent5>
          <a:srgbClr val="FF6600"/>
        </a:accent5>
        <a:accent6>
          <a:srgbClr val="808080"/>
        </a:accent6>
        <a:hlink>
          <a:srgbClr val="0052AC"/>
        </a:hlink>
        <a:folHlink>
          <a:srgbClr val="00296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Документ" ma:contentTypeID="0x01010051D5174EA3372E4FBC38B4340707AD19" ma:contentTypeVersion="1" ma:contentTypeDescription="Создание документа." ma:contentTypeScope="" ma:versionID="037c7e8cde16bef2d5e41fdc808a5cd7">
  <xsd:schema xmlns:xsd="http://www.w3.org/2001/XMLSchema" xmlns:xs="http://www.w3.org/2001/XMLSchema" xmlns:p="http://schemas.microsoft.com/office/2006/metadata/properties" xmlns:ns2="bc638065-352d-42a0-88dd-2ff218ee87c7" targetNamespace="http://schemas.microsoft.com/office/2006/metadata/properties" ma:root="true" ma:fieldsID="5daf2fba39c270af49903f29d8a77f6c" ns2:_="">
    <xsd:import namespace="bc638065-352d-42a0-88dd-2ff218ee87c7"/>
    <xsd:element name="properties">
      <xsd:complexType>
        <xsd:sequence>
          <xsd:element name="documentManagement">
            <xsd:complexType>
              <xsd:all>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638065-352d-42a0-88dd-2ff218ee87c7" elementFormDefault="qualified">
    <xsd:import namespace="http://schemas.microsoft.com/office/2006/documentManagement/types"/>
    <xsd:import namespace="http://schemas.microsoft.com/office/infopath/2007/PartnerControls"/>
    <xsd:element name="SharedWithUsers" ma:index="8" nillable="true" ma:displayName="Общий доступ с использованием"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Тип контента"/>
        <xsd:element ref="dc:title" minOccurs="0" maxOccurs="1" ma:index="4"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864486-227C-4CAE-B3F4-B7D39C94B98A}">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bc638065-352d-42a0-88dd-2ff218ee87c7"/>
    <ds:schemaRef ds:uri="http://www.w3.org/XML/1998/namespace"/>
    <ds:schemaRef ds:uri="http://purl.org/dc/dcmitype/"/>
  </ds:schemaRefs>
</ds:datastoreItem>
</file>

<file path=customXml/itemProps2.xml><?xml version="1.0" encoding="utf-8"?>
<ds:datastoreItem xmlns:ds="http://schemas.openxmlformats.org/officeDocument/2006/customXml" ds:itemID="{BF6D8BC6-A6E8-4848-973C-9F29AA031B3A}">
  <ds:schemaRefs>
    <ds:schemaRef ds:uri="http://schemas.microsoft.com/sharepoint/v3/contenttype/forms"/>
  </ds:schemaRefs>
</ds:datastoreItem>
</file>

<file path=customXml/itemProps3.xml><?xml version="1.0" encoding="utf-8"?>
<ds:datastoreItem xmlns:ds="http://schemas.openxmlformats.org/officeDocument/2006/customXml" ds:itemID="{571CDCFB-AC24-40FF-AD69-483E76340C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c638065-352d-42a0-88dd-2ff218ee8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2_Тема Office</Template>
  <TotalTime>27323</TotalTime>
  <Words>173</Words>
  <Application>Microsoft Office PowerPoint</Application>
  <PresentationFormat>Широкоэкранный</PresentationFormat>
  <Paragraphs>24</Paragraphs>
  <Slides>3</Slides>
  <Notes>0</Notes>
  <HiddenSlides>0</HiddenSlides>
  <MMClips>0</MMClips>
  <ScaleCrop>false</ScaleCrop>
  <HeadingPairs>
    <vt:vector size="8" baseType="variant">
      <vt:variant>
        <vt:lpstr>Использованные шрифты</vt:lpstr>
      </vt:variant>
      <vt:variant>
        <vt:i4>9</vt:i4>
      </vt:variant>
      <vt:variant>
        <vt:lpstr>Тема</vt:lpstr>
      </vt:variant>
      <vt:variant>
        <vt:i4>2</vt:i4>
      </vt:variant>
      <vt:variant>
        <vt:lpstr>Внедренные серверы OLE</vt:lpstr>
      </vt:variant>
      <vt:variant>
        <vt:i4>1</vt:i4>
      </vt:variant>
      <vt:variant>
        <vt:lpstr>Заголовки слайдов</vt:lpstr>
      </vt:variant>
      <vt:variant>
        <vt:i4>3</vt:i4>
      </vt:variant>
    </vt:vector>
  </HeadingPairs>
  <TitlesOfParts>
    <vt:vector size="15" baseType="lpstr">
      <vt:lpstr>Arial</vt:lpstr>
      <vt:lpstr>Calibri</vt:lpstr>
      <vt:lpstr>Times New Roman</vt:lpstr>
      <vt:lpstr>VTB Group Book</vt:lpstr>
      <vt:lpstr>VTB Group Cond</vt:lpstr>
      <vt:lpstr>VTB Group Cond Light</vt:lpstr>
      <vt:lpstr>VTB Group Demi Bold</vt:lpstr>
      <vt:lpstr>VTB Group Light</vt:lpstr>
      <vt:lpstr>VTB Group Regular</vt:lpstr>
      <vt:lpstr>2_Тема Office</vt:lpstr>
      <vt:lpstr>13_VTG032</vt:lpstr>
      <vt:lpstr>Слайд think-cell</vt:lpstr>
      <vt:lpstr>Выгоды сотрудничества с Банком ВТБ (ПАО) для субъектов МСП</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Команды</dc:title>
  <dc:creator>Александр Ширшов</dc:creator>
  <cp:lastModifiedBy>Федоров Алексей Владимирович</cp:lastModifiedBy>
  <cp:revision>296</cp:revision>
  <cp:lastPrinted>2021-04-01T08:27:18Z</cp:lastPrinted>
  <dcterms:created xsi:type="dcterms:W3CDTF">2020-10-05T10:36:46Z</dcterms:created>
  <dcterms:modified xsi:type="dcterms:W3CDTF">2021-09-20T13:43:33Z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0x01010051D5174EA3372E4FBC38B4340707AD19</vt:lpwstr>
  </property>
</Properties>
</file>